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E2711-DC64-48E8-808D-94BFF9EF1A43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086E3-7F02-4EF1-A7E4-64FB9D17184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Автоматизирано Тестване с </a:t>
            </a:r>
            <a:r>
              <a:rPr lang="en-US" dirty="0" smtClean="0"/>
              <a:t>Ruby on Rails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Проект по Софтуерни Технологии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Увод в Тестването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Защо тестването е важно</a:t>
            </a:r>
          </a:p>
          <a:p>
            <a:pPr lvl="1"/>
            <a:r>
              <a:rPr lang="bg-BG" dirty="0" smtClean="0"/>
              <a:t>Разработването на софтуер е сложна интелектуална дейност. </a:t>
            </a:r>
            <a:endParaRPr lang="bg-BG" dirty="0" smtClean="0"/>
          </a:p>
          <a:p>
            <a:pPr lvl="1"/>
            <a:r>
              <a:rPr lang="bg-BG" dirty="0" smtClean="0"/>
              <a:t>Грешките са неизбежни, </a:t>
            </a:r>
            <a:r>
              <a:rPr lang="bg-BG" dirty="0" smtClean="0"/>
              <a:t>независимо от </a:t>
            </a:r>
            <a:r>
              <a:rPr lang="bg-BG" dirty="0" smtClean="0"/>
              <a:t>опита.</a:t>
            </a:r>
          </a:p>
          <a:p>
            <a:pPr lvl="1"/>
            <a:r>
              <a:rPr lang="bg-BG" dirty="0" smtClean="0"/>
              <a:t>Тестването е едно от най-ефикасните средства за повишаване качеството на кода.</a:t>
            </a:r>
          </a:p>
          <a:p>
            <a:r>
              <a:rPr lang="bg-BG" dirty="0" smtClean="0"/>
              <a:t>„Ръчно</a:t>
            </a:r>
            <a:r>
              <a:rPr lang="bg-BG" dirty="0" smtClean="0"/>
              <a:t>” срещу „Автоматизирано” </a:t>
            </a:r>
            <a:r>
              <a:rPr lang="bg-BG" dirty="0" smtClean="0"/>
              <a:t>тестване</a:t>
            </a:r>
          </a:p>
          <a:p>
            <a:pPr lvl="1"/>
            <a:r>
              <a:rPr lang="bg-BG" dirty="0" smtClean="0"/>
              <a:t>Повечето разработчици тестват – някои ръчно</a:t>
            </a:r>
          </a:p>
          <a:p>
            <a:pPr lvl="1"/>
            <a:r>
              <a:rPr lang="bg-BG" dirty="0" smtClean="0"/>
              <a:t>Проблемите на ръчното тестване</a:t>
            </a:r>
          </a:p>
          <a:p>
            <a:pPr lvl="1"/>
            <a:endParaRPr lang="bg-B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Ruby on </a:t>
            </a:r>
            <a:r>
              <a:rPr lang="en-US" dirty="0" smtClean="0"/>
              <a:t>Rails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Кратко</a:t>
            </a:r>
            <a:r>
              <a:rPr lang="en-US" dirty="0" smtClean="0"/>
              <a:t> </a:t>
            </a:r>
            <a:r>
              <a:rPr lang="en-US" dirty="0" err="1" smtClean="0"/>
              <a:t>представяне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smtClean="0"/>
              <a:t>RoR</a:t>
            </a:r>
            <a:endParaRPr lang="bg-BG" dirty="0" smtClean="0"/>
          </a:p>
          <a:p>
            <a:pPr lvl="1"/>
            <a:r>
              <a:rPr lang="en-US" dirty="0" smtClean="0"/>
              <a:t>Framework </a:t>
            </a:r>
            <a:r>
              <a:rPr lang="bg-BG" dirty="0" smtClean="0"/>
              <a:t>за разработка на уеб приложения</a:t>
            </a:r>
          </a:p>
          <a:p>
            <a:pPr lvl="1"/>
            <a:r>
              <a:rPr lang="bg-BG" dirty="0" smtClean="0"/>
              <a:t>Написан изцяло на </a:t>
            </a:r>
            <a:r>
              <a:rPr lang="en-US" dirty="0" smtClean="0"/>
              <a:t>Ruby</a:t>
            </a:r>
          </a:p>
          <a:p>
            <a:pPr lvl="1"/>
            <a:r>
              <a:rPr lang="bg-BG" dirty="0" err="1" smtClean="0"/>
              <a:t>Web</a:t>
            </a:r>
            <a:r>
              <a:rPr lang="bg-BG" dirty="0" smtClean="0"/>
              <a:t> </a:t>
            </a:r>
            <a:r>
              <a:rPr lang="bg-BG" dirty="0" err="1" smtClean="0"/>
              <a:t>development</a:t>
            </a:r>
            <a:r>
              <a:rPr lang="bg-BG" dirty="0" smtClean="0"/>
              <a:t> </a:t>
            </a:r>
            <a:r>
              <a:rPr lang="bg-BG" dirty="0" err="1" smtClean="0"/>
              <a:t>that</a:t>
            </a:r>
            <a:r>
              <a:rPr lang="bg-BG" dirty="0" smtClean="0"/>
              <a:t> </a:t>
            </a:r>
            <a:r>
              <a:rPr lang="bg-BG" dirty="0" err="1" smtClean="0"/>
              <a:t>doesn’t</a:t>
            </a:r>
            <a:r>
              <a:rPr lang="bg-BG" dirty="0" smtClean="0"/>
              <a:t> </a:t>
            </a:r>
            <a:r>
              <a:rPr lang="bg-BG" dirty="0" err="1" smtClean="0"/>
              <a:t>hurt</a:t>
            </a:r>
            <a:r>
              <a:rPr lang="bg-BG" dirty="0" smtClean="0"/>
              <a:t>!”.</a:t>
            </a:r>
            <a:endParaRPr lang="en-US" dirty="0" smtClean="0"/>
          </a:p>
          <a:p>
            <a:r>
              <a:rPr lang="en-US" dirty="0" err="1" smtClean="0"/>
              <a:t>Архитектура</a:t>
            </a:r>
            <a:r>
              <a:rPr lang="bg-BG" dirty="0" smtClean="0"/>
              <a:t> на приложенията създадени с </a:t>
            </a:r>
            <a:r>
              <a:rPr lang="en-US" dirty="0" smtClean="0"/>
              <a:t>RoR</a:t>
            </a:r>
          </a:p>
          <a:p>
            <a:pPr lvl="1"/>
            <a:endParaRPr lang="bg-BG" dirty="0" smtClean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4500570"/>
            <a:ext cx="4885278" cy="184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Процес на тестване в </a:t>
            </a:r>
            <a:r>
              <a:rPr lang="en-US" dirty="0" smtClean="0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14488"/>
            <a:ext cx="8229600" cy="4625609"/>
          </a:xfrm>
        </p:spPr>
        <p:txBody>
          <a:bodyPr/>
          <a:lstStyle/>
          <a:p>
            <a:r>
              <a:rPr lang="bg-BG" dirty="0" smtClean="0"/>
              <a:t>Диаграма на процеса</a:t>
            </a:r>
          </a:p>
          <a:p>
            <a:pPr lvl="1">
              <a:buNone/>
            </a:pP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500306"/>
            <a:ext cx="6500858" cy="390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Процес на тестване в </a:t>
            </a:r>
            <a:r>
              <a:rPr lang="en-US" dirty="0" smtClean="0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Генериране на скелет на </a:t>
            </a:r>
            <a:r>
              <a:rPr lang="bg-BG" dirty="0" smtClean="0"/>
              <a:t>приложение</a:t>
            </a:r>
            <a:endParaRPr lang="en-US" dirty="0" smtClean="0"/>
          </a:p>
          <a:p>
            <a:pPr lvl="1"/>
            <a:r>
              <a:rPr lang="en-US" dirty="0" smtClean="0"/>
              <a:t>rails </a:t>
            </a:r>
            <a:r>
              <a:rPr lang="en-US" dirty="0" smtClean="0"/>
              <a:t>&lt;</a:t>
            </a:r>
            <a:r>
              <a:rPr lang="en-US" dirty="0" err="1" smtClean="0"/>
              <a:t>име</a:t>
            </a:r>
            <a:r>
              <a:rPr lang="en-US" dirty="0" smtClean="0"/>
              <a:t> </a:t>
            </a:r>
            <a:r>
              <a:rPr lang="en-US" dirty="0" err="1" smtClean="0"/>
              <a:t>на</a:t>
            </a:r>
            <a:r>
              <a:rPr lang="en-US" dirty="0" smtClean="0"/>
              <a:t> </a:t>
            </a:r>
            <a:r>
              <a:rPr lang="en-US" dirty="0" err="1" smtClean="0"/>
              <a:t>новото</a:t>
            </a:r>
            <a:r>
              <a:rPr lang="en-US" dirty="0" smtClean="0"/>
              <a:t> </a:t>
            </a:r>
            <a:r>
              <a:rPr lang="en-US" dirty="0" err="1" smtClean="0"/>
              <a:t>приложение</a:t>
            </a:r>
            <a:r>
              <a:rPr lang="en-US" dirty="0" smtClean="0"/>
              <a:t>&gt;</a:t>
            </a:r>
          </a:p>
          <a:p>
            <a:pPr lvl="1">
              <a:buNone/>
            </a:pPr>
            <a:endParaRPr lang="bg-BG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000372"/>
            <a:ext cx="1857388" cy="360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Процес на тестване в </a:t>
            </a:r>
            <a:r>
              <a:rPr lang="en-US" dirty="0" smtClean="0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Съдържание на директорията </a:t>
            </a:r>
            <a:r>
              <a:rPr lang="en-US" dirty="0" smtClean="0"/>
              <a:t>test</a:t>
            </a:r>
            <a:endParaRPr lang="bg-BG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928934"/>
            <a:ext cx="8267524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Процес на тестване в </a:t>
            </a:r>
            <a:r>
              <a:rPr lang="en-US" dirty="0" smtClean="0"/>
              <a:t>RoR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Режими </a:t>
            </a:r>
            <a:r>
              <a:rPr lang="bg-BG" dirty="0" smtClean="0"/>
              <a:t>на </a:t>
            </a:r>
            <a:r>
              <a:rPr lang="bg-BG" dirty="0" smtClean="0"/>
              <a:t>работа</a:t>
            </a:r>
            <a:endParaRPr lang="en-US" dirty="0" smtClean="0"/>
          </a:p>
          <a:p>
            <a:pPr lvl="1"/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Production</a:t>
            </a:r>
            <a:endParaRPr lang="bg-BG" dirty="0" smtClean="0"/>
          </a:p>
          <a:p>
            <a:r>
              <a:rPr lang="bg-BG" dirty="0" smtClean="0"/>
              <a:t>Тестов режим на </a:t>
            </a:r>
            <a:r>
              <a:rPr lang="bg-BG" dirty="0" smtClean="0"/>
              <a:t>работа</a:t>
            </a:r>
          </a:p>
          <a:p>
            <a:r>
              <a:rPr lang="bg-BG" dirty="0" smtClean="0"/>
              <a:t>Специална база от данни</a:t>
            </a:r>
            <a:endParaRPr lang="bg-BG" dirty="0" smtClean="0"/>
          </a:p>
          <a:p>
            <a:r>
              <a:rPr lang="bg-BG" dirty="0" smtClean="0"/>
              <a:t>Настройка на режима и базата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/environments/</a:t>
            </a:r>
            <a:r>
              <a:rPr lang="en-US" dirty="0" err="1" smtClean="0"/>
              <a:t>test.rb</a:t>
            </a:r>
            <a:endParaRPr lang="bg-BG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/database.yml</a:t>
            </a:r>
            <a:endParaRPr lang="bg-BG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Тестове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Видове тестване в </a:t>
            </a:r>
            <a:r>
              <a:rPr lang="en-US" dirty="0" smtClean="0"/>
              <a:t>Rails</a:t>
            </a:r>
          </a:p>
          <a:p>
            <a:pPr lvl="1"/>
            <a:r>
              <a:rPr lang="bg-BG" dirty="0" err="1" smtClean="0"/>
              <a:t>Unit</a:t>
            </a:r>
            <a:r>
              <a:rPr lang="bg-BG" dirty="0" smtClean="0"/>
              <a:t> </a:t>
            </a:r>
            <a:r>
              <a:rPr lang="bg-BG" dirty="0" smtClean="0"/>
              <a:t>тестване</a:t>
            </a:r>
            <a:endParaRPr lang="bg-BG" dirty="0" smtClean="0"/>
          </a:p>
          <a:p>
            <a:pPr lvl="1"/>
            <a:r>
              <a:rPr lang="bg-BG" dirty="0" smtClean="0"/>
              <a:t>Функционално </a:t>
            </a:r>
            <a:r>
              <a:rPr lang="bg-BG" dirty="0" smtClean="0"/>
              <a:t>тестване</a:t>
            </a:r>
            <a:endParaRPr lang="bg-BG" dirty="0" smtClean="0"/>
          </a:p>
          <a:p>
            <a:pPr lvl="1"/>
            <a:r>
              <a:rPr lang="bg-BG" dirty="0" smtClean="0"/>
              <a:t>Интеграционно </a:t>
            </a:r>
            <a:r>
              <a:rPr lang="bg-BG" dirty="0" smtClean="0"/>
              <a:t>тестване</a:t>
            </a:r>
            <a:endParaRPr lang="bg-BG" dirty="0" smtClean="0"/>
          </a:p>
          <a:p>
            <a:pPr lvl="1"/>
            <a:r>
              <a:rPr lang="bg-BG" dirty="0" smtClean="0"/>
              <a:t>Тестване на </a:t>
            </a:r>
            <a:r>
              <a:rPr lang="bg-BG" dirty="0" smtClean="0"/>
              <a:t>производителността</a:t>
            </a:r>
            <a:endParaRPr lang="bg-BG" dirty="0" smtClean="0"/>
          </a:p>
          <a:p>
            <a:pPr lvl="1"/>
            <a:endParaRPr lang="bg-BG" b="1" dirty="0" smtClean="0"/>
          </a:p>
          <a:p>
            <a:pPr lvl="1"/>
            <a:endParaRPr lang="bg-BG" dirty="0" smtClean="0"/>
          </a:p>
          <a:p>
            <a:pPr lvl="1"/>
            <a:endParaRPr lang="bg-BG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204</TotalTime>
  <Words>166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Автоматизирано Тестване с Ruby on Rails</vt:lpstr>
      <vt:lpstr>Увод в Тестването</vt:lpstr>
      <vt:lpstr>Ruby on Rails</vt:lpstr>
      <vt:lpstr>Процес на тестване в RoR</vt:lpstr>
      <vt:lpstr>Процес на тестване в RoR</vt:lpstr>
      <vt:lpstr>Процес на тестване в RoR</vt:lpstr>
      <vt:lpstr>Процес на тестване в RoR</vt:lpstr>
      <vt:lpstr>Тестове</vt:lpstr>
    </vt:vector>
  </TitlesOfParts>
  <Company>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Автоматизирано Тестване с Ruby on Rails</dc:title>
  <dc:creator>X</dc:creator>
  <cp:lastModifiedBy>X</cp:lastModifiedBy>
  <cp:revision>40</cp:revision>
  <dcterms:created xsi:type="dcterms:W3CDTF">2010-06-20T09:59:22Z</dcterms:created>
  <dcterms:modified xsi:type="dcterms:W3CDTF">2010-06-23T14:01:16Z</dcterms:modified>
</cp:coreProperties>
</file>