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-72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E2711-DC64-48E8-808D-94BFF9EF1A43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086E3-7F02-4EF1-A7E4-64FB9D171848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086E3-7F02-4EF1-A7E4-64FB9D171848}" type="slidenum">
              <a:rPr lang="bg-BG" smtClean="0"/>
              <a:pPr/>
              <a:t>3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B40D5E-AC3D-4901-B98B-54330205DC54}" type="datetimeFigureOut">
              <a:rPr lang="bg-BG" smtClean="0"/>
              <a:pPr/>
              <a:t>23.06.2010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Автоматизирано Тестване с </a:t>
            </a:r>
            <a:r>
              <a:rPr lang="en-US" dirty="0" smtClean="0"/>
              <a:t>Ruby on Rails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Проект по Софтуерни Технологии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Fixtures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r>
              <a:rPr lang="bg-BG" dirty="0" smtClean="0"/>
              <a:t>Зареждане</a:t>
            </a:r>
          </a:p>
          <a:p>
            <a:r>
              <a:rPr lang="bg-BG" dirty="0" smtClean="0"/>
              <a:t>Видове:</a:t>
            </a:r>
            <a:endParaRPr lang="en-US" dirty="0" smtClean="0"/>
          </a:p>
          <a:p>
            <a:pPr lvl="1"/>
            <a:r>
              <a:rPr lang="en-US" dirty="0" smtClean="0"/>
              <a:t>YAML Fixtures</a:t>
            </a:r>
          </a:p>
          <a:p>
            <a:pPr lvl="1"/>
            <a:r>
              <a:rPr lang="en-US" dirty="0" smtClean="0"/>
              <a:t>CSV Fixtures</a:t>
            </a:r>
            <a:endParaRPr lang="bg-BG" dirty="0" smtClean="0"/>
          </a:p>
          <a:p>
            <a:pPr lvl="1"/>
            <a:r>
              <a:rPr lang="en-US" dirty="0" smtClean="0"/>
              <a:t>Single-file Fixtures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Fixtures - </a:t>
            </a:r>
            <a:r>
              <a:rPr lang="bg-BG" dirty="0" smtClean="0"/>
              <a:t>примери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75191"/>
            <a:ext cx="2900354" cy="4011263"/>
          </a:xfr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r>
              <a:rPr lang="en-US" dirty="0" smtClean="0"/>
              <a:t>Posts.yml</a:t>
            </a:r>
          </a:p>
          <a:p>
            <a:pPr>
              <a:buNone/>
            </a:pPr>
            <a:r>
              <a:rPr lang="en-US" sz="2400" i="1" dirty="0" smtClean="0"/>
              <a:t>One:</a:t>
            </a:r>
          </a:p>
          <a:p>
            <a:pPr>
              <a:buNone/>
            </a:pPr>
            <a:r>
              <a:rPr lang="en-US" sz="2400" i="1" dirty="0" smtClean="0"/>
              <a:t>  id: 1</a:t>
            </a:r>
          </a:p>
          <a:p>
            <a:pPr>
              <a:buNone/>
            </a:pPr>
            <a:r>
              <a:rPr lang="en-US" sz="2400" i="1" dirty="0" smtClean="0"/>
              <a:t>  title: MyString1</a:t>
            </a:r>
          </a:p>
          <a:p>
            <a:pPr>
              <a:buNone/>
            </a:pPr>
            <a:r>
              <a:rPr lang="en-US" sz="2400" i="1" dirty="0" smtClean="0"/>
              <a:t>  body: MyText1</a:t>
            </a:r>
          </a:p>
          <a:p>
            <a:pPr>
              <a:buNone/>
            </a:pPr>
            <a:r>
              <a:rPr lang="en-US" sz="2400" i="1" dirty="0" smtClean="0"/>
              <a:t>Two:</a:t>
            </a:r>
          </a:p>
          <a:p>
            <a:pPr>
              <a:buNone/>
            </a:pPr>
            <a:r>
              <a:rPr lang="en-US" sz="2400" i="1" dirty="0" smtClean="0"/>
              <a:t>  id: 2</a:t>
            </a:r>
          </a:p>
          <a:p>
            <a:pPr>
              <a:buNone/>
            </a:pPr>
            <a:r>
              <a:rPr lang="en-US" sz="2400" i="1" dirty="0" smtClean="0"/>
              <a:t>  title: MyString2</a:t>
            </a:r>
          </a:p>
          <a:p>
            <a:pPr>
              <a:buNone/>
            </a:pPr>
            <a:r>
              <a:rPr lang="en-US" sz="2400" i="1" dirty="0" smtClean="0"/>
              <a:t>  body: MyText2</a:t>
            </a:r>
            <a:endParaRPr lang="bg-BG" sz="2400" i="1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000496" y="1785926"/>
            <a:ext cx="4357718" cy="1857388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Posts.csv</a:t>
            </a:r>
          </a:p>
          <a:p>
            <a:r>
              <a:rPr lang="bg-BG" sz="2400" i="1" dirty="0" smtClean="0"/>
              <a:t>id, </a:t>
            </a:r>
            <a:r>
              <a:rPr lang="en-US" sz="2400" i="1" dirty="0" smtClean="0"/>
              <a:t>title</a:t>
            </a:r>
            <a:r>
              <a:rPr lang="bg-BG" sz="2400" i="1" dirty="0" smtClean="0"/>
              <a:t>, </a:t>
            </a:r>
            <a:r>
              <a:rPr lang="en-US" sz="2400" i="1" dirty="0" smtClean="0"/>
              <a:t>body</a:t>
            </a:r>
            <a:endParaRPr lang="bg-BG" sz="2400" dirty="0" smtClean="0"/>
          </a:p>
          <a:p>
            <a:r>
              <a:rPr lang="en-US" sz="2400" i="1" dirty="0" smtClean="0"/>
              <a:t>  </a:t>
            </a:r>
            <a:r>
              <a:rPr lang="bg-BG" sz="2400" i="1" dirty="0" smtClean="0"/>
              <a:t>1, </a:t>
            </a:r>
            <a:r>
              <a:rPr lang="en-US" sz="2400" i="1" dirty="0" smtClean="0"/>
              <a:t>MyString1</a:t>
            </a:r>
            <a:r>
              <a:rPr lang="bg-BG" sz="2400" i="1" dirty="0" smtClean="0"/>
              <a:t>, </a:t>
            </a:r>
            <a:r>
              <a:rPr lang="en-US" sz="2400" i="1" dirty="0" smtClean="0"/>
              <a:t>MyText1</a:t>
            </a:r>
            <a:endParaRPr lang="bg-BG" sz="2400" dirty="0" smtClean="0"/>
          </a:p>
          <a:p>
            <a:r>
              <a:rPr lang="en-US" sz="2400" i="1" dirty="0" smtClean="0"/>
              <a:t>  </a:t>
            </a:r>
            <a:r>
              <a:rPr lang="bg-BG" sz="2400" i="1" dirty="0" smtClean="0"/>
              <a:t>2, </a:t>
            </a:r>
            <a:r>
              <a:rPr lang="en-US" sz="2400" i="1" dirty="0" smtClean="0"/>
              <a:t>MyString2, MyText2</a:t>
            </a:r>
            <a:endParaRPr lang="bg-BG" sz="24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000496" y="3857628"/>
            <a:ext cx="4357718" cy="1928826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Posts/one.txt</a:t>
            </a:r>
          </a:p>
          <a:p>
            <a:r>
              <a:rPr lang="en-US" sz="2400" i="1" dirty="0" smtClean="0"/>
              <a:t>id =&gt; 1</a:t>
            </a:r>
          </a:p>
          <a:p>
            <a:r>
              <a:rPr lang="en-US" sz="2400" i="1" dirty="0" smtClean="0"/>
              <a:t>title =&gt; MyString1</a:t>
            </a:r>
          </a:p>
          <a:p>
            <a:r>
              <a:rPr lang="en-US" sz="2400" i="1" dirty="0" smtClean="0"/>
              <a:t>body =&gt; MyText1</a:t>
            </a:r>
            <a:endParaRPr lang="bg-BG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Динамични </a:t>
            </a:r>
            <a:r>
              <a:rPr lang="en-US" dirty="0" smtClean="0"/>
              <a:t>Fixtures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28" y="2143117"/>
            <a:ext cx="5214974" cy="3500461"/>
          </a:xfr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/>
          </a:bodyPr>
          <a:lstStyle/>
          <a:p>
            <a:pPr lvl="0">
              <a:defRPr/>
            </a:pPr>
            <a:r>
              <a:rPr lang="en-US" dirty="0" smtClean="0"/>
              <a:t>Posts.yml</a:t>
            </a:r>
          </a:p>
          <a:p>
            <a:pPr>
              <a:buNone/>
            </a:pPr>
            <a:r>
              <a:rPr lang="bg-BG" sz="2400" i="1" dirty="0" smtClean="0"/>
              <a:t>&lt;% (1..100).each do |i| %&gt;</a:t>
            </a:r>
          </a:p>
          <a:p>
            <a:pPr>
              <a:buNone/>
            </a:pPr>
            <a:r>
              <a:rPr lang="bg-BG" sz="2400" i="1" dirty="0" smtClean="0"/>
              <a:t>fixt_&lt;%= i %&gt;:</a:t>
            </a:r>
          </a:p>
          <a:p>
            <a:pPr>
              <a:buNone/>
            </a:pPr>
            <a:r>
              <a:rPr lang="bg-BG" sz="2400" i="1" dirty="0" smtClean="0"/>
              <a:t>  id: &lt;%= i %&gt;</a:t>
            </a:r>
          </a:p>
          <a:p>
            <a:pPr>
              <a:buNone/>
            </a:pPr>
            <a:r>
              <a:rPr lang="bg-BG" sz="2400" i="1" dirty="0" smtClean="0"/>
              <a:t>  title: &lt;%= "MyString#{i}" %&gt;</a:t>
            </a:r>
          </a:p>
          <a:p>
            <a:pPr>
              <a:buNone/>
            </a:pPr>
            <a:r>
              <a:rPr lang="bg-BG" sz="2400" i="1" dirty="0" smtClean="0"/>
              <a:t>  body: &lt;%= "MyText#{i}" %&gt;</a:t>
            </a:r>
          </a:p>
          <a:p>
            <a:pPr>
              <a:buNone/>
            </a:pPr>
            <a:r>
              <a:rPr lang="bg-BG" sz="2400" i="1" dirty="0" smtClean="0"/>
              <a:t>&lt;% end %&gt;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55448"/>
            <a:ext cx="8329642" cy="1252728"/>
          </a:xfrm>
        </p:spPr>
        <p:txBody>
          <a:bodyPr>
            <a:normAutofit/>
          </a:bodyPr>
          <a:lstStyle/>
          <a:p>
            <a:r>
              <a:rPr lang="bg-BG" dirty="0" smtClean="0"/>
              <a:t>Интеграционни тестове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Цел</a:t>
            </a:r>
          </a:p>
          <a:p>
            <a:r>
              <a:rPr lang="bg-BG" dirty="0" smtClean="0"/>
              <a:t>Създаване</a:t>
            </a:r>
          </a:p>
          <a:p>
            <a:pPr>
              <a:buNone/>
            </a:pPr>
            <a:r>
              <a:rPr lang="bg-BG" sz="2400" i="1" dirty="0" smtClean="0"/>
              <a:t>ruby script/generate integration_test initial_features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142976" y="3429000"/>
            <a:ext cx="6357982" cy="2471734"/>
          </a:xfrm>
          <a:prstGeom prst="rect">
            <a:avLst/>
          </a:prstGeo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 vert="horz" lIns="54864" tIns="91440" rtlCol="0">
            <a:normAutofit/>
          </a:bodyPr>
          <a:lstStyle/>
          <a:p>
            <a:pPr lvl="0"/>
            <a:r>
              <a:rPr lang="en-US" sz="2400" i="1" dirty="0" smtClean="0">
                <a:cs typeface="Courier New" pitchFamily="49" charset="0"/>
              </a:rPr>
              <a:t>class </a:t>
            </a:r>
            <a:r>
              <a:rPr lang="bg-BG" sz="2400" i="1" dirty="0" smtClean="0">
                <a:cs typeface="Courier New" pitchFamily="49" charset="0"/>
              </a:rPr>
              <a:t>InitialFeaturesTest &lt; ActionController::IntegrationTest</a:t>
            </a:r>
          </a:p>
          <a:p>
            <a:pPr lvl="0"/>
            <a:r>
              <a:rPr lang="en-US" sz="2400" i="1" dirty="0" smtClean="0">
                <a:cs typeface="Courier New" pitchFamily="49" charset="0"/>
              </a:rPr>
              <a:t>    def “&lt;test name&gt;” </a:t>
            </a:r>
            <a:endParaRPr lang="bg-BG" sz="2400" i="1" dirty="0" smtClean="0">
              <a:cs typeface="Courier New" pitchFamily="49" charset="0"/>
            </a:endParaRPr>
          </a:p>
          <a:p>
            <a:pPr lvl="0"/>
            <a:r>
              <a:rPr lang="en-US" sz="2400" i="1" dirty="0" smtClean="0">
                <a:cs typeface="Courier New" pitchFamily="49" charset="0"/>
              </a:rPr>
              <a:t>      &lt;body&gt;</a:t>
            </a:r>
            <a:endParaRPr lang="bg-BG" sz="2400" i="1" dirty="0" smtClean="0">
              <a:cs typeface="Courier New" pitchFamily="49" charset="0"/>
            </a:endParaRPr>
          </a:p>
          <a:p>
            <a:pPr lvl="0"/>
            <a:r>
              <a:rPr lang="en-US" sz="2400" i="1" dirty="0" smtClean="0">
                <a:cs typeface="Courier New" pitchFamily="49" charset="0"/>
              </a:rPr>
              <a:t>    end</a:t>
            </a:r>
            <a:endParaRPr lang="bg-BG" sz="2400" i="1" dirty="0" smtClean="0">
              <a:cs typeface="Courier New" pitchFamily="49" charset="0"/>
            </a:endParaRPr>
          </a:p>
          <a:p>
            <a:pPr lvl="0"/>
            <a:r>
              <a:rPr lang="en-US" sz="2400" i="1" dirty="0" smtClean="0">
                <a:cs typeface="Courier New" pitchFamily="49" charset="0"/>
              </a:rPr>
              <a:t>end</a:t>
            </a:r>
            <a:endParaRPr lang="bg-BG" sz="2400" i="1" dirty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55448"/>
            <a:ext cx="8329642" cy="1252728"/>
          </a:xfrm>
        </p:spPr>
        <p:txBody>
          <a:bodyPr>
            <a:normAutofit/>
          </a:bodyPr>
          <a:lstStyle/>
          <a:p>
            <a:r>
              <a:rPr lang="bg-BG" dirty="0" smtClean="0"/>
              <a:t>Интеграционни тестове</a:t>
            </a:r>
            <a:endParaRPr lang="bg-BG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154139"/>
          </a:xfrm>
        </p:spPr>
        <p:txBody>
          <a:bodyPr/>
          <a:lstStyle/>
          <a:p>
            <a:endParaRPr lang="en-US" dirty="0" smtClean="0"/>
          </a:p>
          <a:p>
            <a:r>
              <a:rPr lang="bg-BG" dirty="0" smtClean="0"/>
              <a:t>Заявки</a:t>
            </a:r>
            <a:r>
              <a:rPr lang="en-US" dirty="0" smtClean="0"/>
              <a:t> - </a:t>
            </a:r>
            <a:r>
              <a:rPr lang="bg-BG" dirty="0" smtClean="0"/>
              <a:t>get</a:t>
            </a:r>
            <a:r>
              <a:rPr lang="bg-BG" smtClean="0"/>
              <a:t>, post</a:t>
            </a:r>
            <a:endParaRPr lang="bg-BG" dirty="0" smtClean="0"/>
          </a:p>
          <a:p>
            <a:r>
              <a:rPr lang="en-US" dirty="0" smtClean="0"/>
              <a:t>Assertion </a:t>
            </a:r>
            <a:r>
              <a:rPr lang="bg-BG" dirty="0" smtClean="0"/>
              <a:t>методи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bg-BG" i="1" dirty="0" smtClean="0"/>
              <a:t>assert_redirected_to(options = {}, message = nil</a:t>
            </a:r>
            <a:r>
              <a:rPr lang="en-US" i="1" dirty="0" smtClean="0"/>
              <a:t>)</a:t>
            </a:r>
            <a:endParaRPr lang="bg-BG" dirty="0" smtClean="0"/>
          </a:p>
          <a:p>
            <a:pPr lvl="1">
              <a:buFont typeface="Arial" pitchFamily="34" charset="0"/>
              <a:buChar char="•"/>
            </a:pPr>
            <a:r>
              <a:rPr lang="en-US" i="1" dirty="0" err="1" smtClean="0"/>
              <a:t>assert_response</a:t>
            </a:r>
            <a:r>
              <a:rPr lang="en-US" i="1" dirty="0" smtClean="0"/>
              <a:t>(type, message = nil)</a:t>
            </a:r>
            <a:endParaRPr lang="bg-BG" dirty="0" smtClean="0"/>
          </a:p>
          <a:p>
            <a:pPr lvl="1">
              <a:buFont typeface="Arial" pitchFamily="34" charset="0"/>
              <a:buChar char="•"/>
            </a:pPr>
            <a:r>
              <a:rPr lang="en-US" i="1" dirty="0" err="1" smtClean="0"/>
              <a:t>assert_template</a:t>
            </a:r>
            <a:r>
              <a:rPr lang="en-US" i="1" dirty="0" smtClean="0"/>
              <a:t>(expected = nil, message = nil) </a:t>
            </a:r>
            <a:endParaRPr lang="bg-BG" dirty="0" smtClean="0"/>
          </a:p>
          <a:p>
            <a:pPr>
              <a:buNone/>
            </a:pPr>
            <a:endParaRPr lang="bg-BG" sz="2400" i="1" dirty="0" smtClean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55448"/>
            <a:ext cx="8572560" cy="1252728"/>
          </a:xfrm>
        </p:spPr>
        <p:txBody>
          <a:bodyPr>
            <a:noAutofit/>
          </a:bodyPr>
          <a:lstStyle/>
          <a:p>
            <a:r>
              <a:rPr lang="bg-BG" dirty="0" smtClean="0"/>
              <a:t>Интеграционни тестове - пример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8596" y="1714489"/>
            <a:ext cx="7858180" cy="4786345"/>
          </a:xfr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400" i="1" dirty="0" smtClean="0"/>
              <a:t>c</a:t>
            </a:r>
            <a:r>
              <a:rPr lang="en-US" sz="2600" i="1" dirty="0" smtClean="0"/>
              <a:t>lass </a:t>
            </a:r>
            <a:r>
              <a:rPr lang="en-US" sz="2600" i="1" dirty="0" err="1" smtClean="0"/>
              <a:t>PostsController</a:t>
            </a:r>
            <a:r>
              <a:rPr lang="en-US" sz="2600" i="1" dirty="0" smtClean="0"/>
              <a:t> &lt; </a:t>
            </a:r>
            <a:r>
              <a:rPr lang="en-US" sz="2600" i="1" dirty="0" err="1" smtClean="0"/>
              <a:t>ApplicationController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    def create</a:t>
            </a:r>
          </a:p>
          <a:p>
            <a:pPr>
              <a:buNone/>
            </a:pPr>
            <a:r>
              <a:rPr lang="en-US" sz="2600" i="1" dirty="0" smtClean="0"/>
              <a:t>    @post = </a:t>
            </a:r>
            <a:r>
              <a:rPr lang="en-US" sz="2600" i="1" dirty="0" err="1" smtClean="0"/>
              <a:t>Post.new</a:t>
            </a:r>
            <a:r>
              <a:rPr lang="en-US" sz="2600" i="1" dirty="0" smtClean="0"/>
              <a:t>(</a:t>
            </a:r>
            <a:r>
              <a:rPr lang="en-US" sz="2600" i="1" dirty="0" err="1" smtClean="0"/>
              <a:t>params</a:t>
            </a:r>
            <a:r>
              <a:rPr lang="en-US" sz="2600" i="1" dirty="0" smtClean="0"/>
              <a:t>[:post])</a:t>
            </a:r>
          </a:p>
          <a:p>
            <a:pPr>
              <a:buNone/>
            </a:pPr>
            <a:r>
              <a:rPr lang="en-US" sz="2600" i="1" dirty="0" smtClean="0"/>
              <a:t>    if @</a:t>
            </a:r>
            <a:r>
              <a:rPr lang="en-US" sz="2600" i="1" dirty="0" err="1" smtClean="0"/>
              <a:t>post.save</a:t>
            </a:r>
            <a:r>
              <a:rPr lang="en-US" sz="2600" i="1" dirty="0" smtClean="0"/>
              <a:t> </a:t>
            </a:r>
          </a:p>
          <a:p>
            <a:pPr>
              <a:buNone/>
            </a:pPr>
            <a:r>
              <a:rPr lang="en-US" sz="2600" i="1" dirty="0" smtClean="0"/>
              <a:t>      flash[:notice] = 'Post was successfully created.'</a:t>
            </a:r>
          </a:p>
          <a:p>
            <a:pPr>
              <a:buNone/>
            </a:pPr>
            <a:r>
              <a:rPr lang="en-US" sz="2600" i="1" dirty="0" smtClean="0"/>
              <a:t>      </a:t>
            </a:r>
            <a:r>
              <a:rPr lang="en-US" sz="2600" i="1" dirty="0" err="1" smtClean="0"/>
              <a:t>redirect_to</a:t>
            </a:r>
            <a:r>
              <a:rPr lang="en-US" sz="2600" i="1" dirty="0" smtClean="0"/>
              <a:t>(@post)</a:t>
            </a:r>
          </a:p>
          <a:p>
            <a:pPr>
              <a:buNone/>
            </a:pPr>
            <a:r>
              <a:rPr lang="en-US" sz="2600" i="1" dirty="0" smtClean="0"/>
              <a:t>    else</a:t>
            </a:r>
          </a:p>
          <a:p>
            <a:pPr>
              <a:buNone/>
            </a:pPr>
            <a:r>
              <a:rPr lang="en-US" sz="2600" i="1" dirty="0" smtClean="0"/>
              <a:t>      render :action =&gt; "new"</a:t>
            </a:r>
          </a:p>
          <a:p>
            <a:pPr>
              <a:buNone/>
            </a:pPr>
            <a:r>
              <a:rPr lang="en-US" sz="2600" i="1" dirty="0" smtClean="0"/>
              <a:t>    end</a:t>
            </a:r>
          </a:p>
          <a:p>
            <a:pPr>
              <a:buNone/>
            </a:pPr>
            <a:r>
              <a:rPr lang="en-US" sz="2600" i="1" dirty="0" smtClean="0"/>
              <a:t>  end </a:t>
            </a:r>
          </a:p>
          <a:p>
            <a:pPr>
              <a:buNone/>
            </a:pPr>
            <a:r>
              <a:rPr lang="en-US" sz="2600" i="1" dirty="0" smtClean="0"/>
              <a:t>  def new</a:t>
            </a:r>
          </a:p>
          <a:p>
            <a:pPr>
              <a:buNone/>
            </a:pPr>
            <a:r>
              <a:rPr lang="en-US" sz="2600" i="1" dirty="0" smtClean="0"/>
              <a:t>    @post = </a:t>
            </a:r>
            <a:r>
              <a:rPr lang="en-US" sz="2600" i="1" dirty="0" err="1" smtClean="0"/>
              <a:t>Post.new</a:t>
            </a:r>
            <a:r>
              <a:rPr lang="en-US" sz="2600" i="1" dirty="0" smtClean="0"/>
              <a:t> </a:t>
            </a:r>
          </a:p>
          <a:p>
            <a:pPr>
              <a:buNone/>
            </a:pPr>
            <a:r>
              <a:rPr lang="en-US" sz="2600" i="1" dirty="0" smtClean="0"/>
              <a:t>  </a:t>
            </a:r>
            <a:r>
              <a:rPr lang="en-US" sz="2600" i="1" dirty="0" smtClean="0"/>
              <a:t>end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  def show</a:t>
            </a:r>
          </a:p>
          <a:p>
            <a:pPr>
              <a:buNone/>
            </a:pPr>
            <a:r>
              <a:rPr lang="en-US" sz="2600" i="1" dirty="0" smtClean="0"/>
              <a:t>    @post = </a:t>
            </a:r>
            <a:r>
              <a:rPr lang="en-US" sz="2600" i="1" dirty="0" err="1" smtClean="0"/>
              <a:t>Post.find</a:t>
            </a:r>
            <a:r>
              <a:rPr lang="en-US" sz="2600" i="1" dirty="0" smtClean="0"/>
              <a:t>(</a:t>
            </a:r>
            <a:r>
              <a:rPr lang="en-US" sz="2600" i="1" dirty="0" err="1" smtClean="0"/>
              <a:t>params</a:t>
            </a:r>
            <a:r>
              <a:rPr lang="en-US" sz="2600" i="1" dirty="0" smtClean="0"/>
              <a:t>[:id])</a:t>
            </a:r>
          </a:p>
          <a:p>
            <a:pPr>
              <a:buNone/>
            </a:pPr>
            <a:r>
              <a:rPr lang="en-US" sz="2600" i="1" dirty="0" smtClean="0"/>
              <a:t>  </a:t>
            </a:r>
            <a:r>
              <a:rPr lang="en-US" sz="2600" i="1" dirty="0" smtClean="0"/>
              <a:t>end</a:t>
            </a:r>
            <a:endParaRPr lang="en-US" sz="2600" i="1" dirty="0" smtClean="0"/>
          </a:p>
          <a:p>
            <a:pPr>
              <a:buNone/>
            </a:pPr>
            <a:r>
              <a:rPr lang="en-US" sz="2600" i="1" dirty="0" smtClean="0"/>
              <a:t>end</a:t>
            </a:r>
          </a:p>
          <a:p>
            <a:pPr>
              <a:buNone/>
            </a:pPr>
            <a:endParaRPr lang="bg-BG" sz="2400" i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155448"/>
            <a:ext cx="8572560" cy="1252728"/>
          </a:xfrm>
        </p:spPr>
        <p:txBody>
          <a:bodyPr>
            <a:noAutofit/>
          </a:bodyPr>
          <a:lstStyle/>
          <a:p>
            <a:r>
              <a:rPr lang="bg-BG" dirty="0" smtClean="0"/>
              <a:t>Интеграционни тестове - пример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7158" y="1775191"/>
            <a:ext cx="8001056" cy="4625609"/>
          </a:xfrm>
          <a:ln w="19050"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bg-BG" sz="2400" i="1" dirty="0" smtClean="0"/>
              <a:t>class InitialFeaturesTest &lt; ActionController::IntegrationTest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fixtures :all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def test_create_post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get '/posts/new'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assert_response :success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assert_template 'new‘</a:t>
            </a: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    </a:t>
            </a:r>
            <a:r>
              <a:rPr lang="bg-BG" sz="2400" i="1" dirty="0" smtClean="0"/>
              <a:t>post '/posts/create', :post =&gt; </a:t>
            </a:r>
            <a:r>
              <a:rPr lang="en-US" sz="2400" i="1" dirty="0" smtClean="0"/>
              <a:t>{:title =&gt;</a:t>
            </a:r>
            <a:r>
              <a:rPr lang="bg-BG" sz="2400" i="1" dirty="0" smtClean="0"/>
              <a:t>‘</a:t>
            </a:r>
            <a:r>
              <a:rPr lang="en-US" sz="2400" i="1" dirty="0" smtClean="0"/>
              <a:t>My Post</a:t>
            </a:r>
            <a:r>
              <a:rPr lang="bg-BG" sz="2400" i="1" dirty="0" smtClean="0"/>
              <a:t>’</a:t>
            </a:r>
            <a:r>
              <a:rPr lang="en-US" sz="2400" i="1" dirty="0" smtClean="0"/>
              <a:t>, :body =&gt;‘Hello, my 							friend!’}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assert assigns(:post).valid?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assert_response :redirect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follow_redirect!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assert_response :success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  assert_template 'show'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  end</a:t>
            </a:r>
            <a:endParaRPr lang="bg-BG" sz="2400" dirty="0" smtClean="0"/>
          </a:p>
          <a:p>
            <a:pPr>
              <a:buNone/>
            </a:pPr>
            <a:r>
              <a:rPr lang="bg-BG" sz="2400" i="1" dirty="0" smtClean="0"/>
              <a:t>end</a:t>
            </a:r>
            <a:endParaRPr lang="bg-BG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206</TotalTime>
  <Words>316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Автоматизирано Тестване с Ruby on Rails</vt:lpstr>
      <vt:lpstr>Fixtures</vt:lpstr>
      <vt:lpstr>Fixtures - примери</vt:lpstr>
      <vt:lpstr>Динамични Fixtures</vt:lpstr>
      <vt:lpstr>Интеграционни тестове</vt:lpstr>
      <vt:lpstr>Интеграционни тестове</vt:lpstr>
      <vt:lpstr>Интеграционни тестове - пример</vt:lpstr>
      <vt:lpstr>Интеграционни тестове - пример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Автоматизирано Тестване с Ruby on Rails</dc:title>
  <dc:creator>X</dc:creator>
  <cp:lastModifiedBy>Todor</cp:lastModifiedBy>
  <cp:revision>32</cp:revision>
  <dcterms:created xsi:type="dcterms:W3CDTF">2010-06-20T09:59:22Z</dcterms:created>
  <dcterms:modified xsi:type="dcterms:W3CDTF">2010-06-23T13:41:03Z</dcterms:modified>
</cp:coreProperties>
</file>