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2" autoAdjust="0"/>
    <p:restoredTop sz="94622" autoAdjust="0"/>
  </p:normalViewPr>
  <p:slideViewPr>
    <p:cSldViewPr>
      <p:cViewPr>
        <p:scale>
          <a:sx n="75" d="100"/>
          <a:sy n="75" d="100"/>
        </p:scale>
        <p:origin x="-1020" y="-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3E2711-DC64-48E8-808D-94BFF9EF1A43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5086E3-7F02-4EF1-A7E4-64FB9D171848}" type="slidenum">
              <a:rPr lang="bg-BG" smtClean="0"/>
              <a:pPr/>
              <a:t>‹#›</a:t>
            </a:fld>
            <a:endParaRPr lang="bg-BG"/>
          </a:p>
        </p:txBody>
      </p:sp>
    </p:spTree>
    <p:extLst>
      <p:ext uri="{BB962C8B-B14F-4D97-AF65-F5344CB8AC3E}">
        <p14:creationId xmlns="" xmlns:p14="http://schemas.microsoft.com/office/powerpoint/2010/main" val="2728586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F7B40D5E-AC3D-4901-B98B-54330205DC54}" type="datetimeFigureOut">
              <a:rPr lang="bg-BG" smtClean="0"/>
              <a:pPr/>
              <a:t>23.6.2010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9BBD385C-3CF5-4600-8D58-971029D9E5E2}" type="slidenum">
              <a:rPr lang="bg-BG" smtClean="0"/>
              <a:pPr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тестовете</a:t>
            </a:r>
            <a:endParaRPr lang="bg-BG" dirty="0"/>
          </a:p>
        </p:txBody>
      </p:sp>
      <p:pic>
        <p:nvPicPr>
          <p:cNvPr id="14337" name="Picture 1" descr="D:\Books\School\Semester6\ST\TestSuit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84509" y="1628800"/>
            <a:ext cx="6183835" cy="50851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Тестване </a:t>
            </a:r>
            <a:r>
              <a:rPr lang="bg-BG" dirty="0" smtClean="0"/>
              <a:t>на изгледи </a:t>
            </a:r>
            <a:r>
              <a:rPr lang="bg-BG" dirty="0" smtClean="0"/>
              <a:t>– Примерен тест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PostsControllerTest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ActionController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test_show_post_view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 do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	  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assert_select 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p.title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', 1, 'Post title missing!'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assert_select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p.body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', 1, 'Post body missing!'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assert_select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p.flash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', 'Post created.', 'Notification missing!'</a:t>
            </a:r>
          </a:p>
          <a:p>
            <a:pPr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Стартиране на тестове чрез Rake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Пускане на всички видове тестове</a:t>
            </a:r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 </a:t>
            </a:r>
          </a:p>
          <a:p>
            <a:r>
              <a:rPr lang="bg-BG" dirty="0" smtClean="0"/>
              <a:t>Пускане на определен тип тестове</a:t>
            </a:r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:</a:t>
            </a:r>
            <a:r>
              <a:rPr lang="bg-BG" dirty="0" err="1" smtClean="0"/>
              <a:t>units</a:t>
            </a:r>
            <a:endParaRPr lang="bg-BG" dirty="0" smtClean="0"/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:</a:t>
            </a:r>
            <a:r>
              <a:rPr lang="bg-BG" dirty="0" err="1" smtClean="0"/>
              <a:t>functionals</a:t>
            </a:r>
            <a:endParaRPr lang="bg-BG" dirty="0" smtClean="0"/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:</a:t>
            </a:r>
            <a:r>
              <a:rPr lang="bg-BG" dirty="0" err="1" smtClean="0"/>
              <a:t>integration</a:t>
            </a:r>
            <a:r>
              <a:rPr lang="bg-BG" dirty="0" smtClean="0"/>
              <a:t> </a:t>
            </a:r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:</a:t>
            </a:r>
            <a:r>
              <a:rPr lang="bg-BG" dirty="0" err="1" smtClean="0"/>
              <a:t>recent</a:t>
            </a:r>
            <a:r>
              <a:rPr lang="bg-BG" dirty="0" smtClean="0"/>
              <a:t> </a:t>
            </a:r>
          </a:p>
          <a:p>
            <a:pPr lvl="1"/>
            <a:r>
              <a:rPr lang="bg-BG" dirty="0" err="1" smtClean="0"/>
              <a:t>rake</a:t>
            </a:r>
            <a:r>
              <a:rPr lang="bg-BG" dirty="0" smtClean="0"/>
              <a:t> </a:t>
            </a:r>
            <a:r>
              <a:rPr lang="bg-BG" dirty="0" err="1" smtClean="0"/>
              <a:t>test</a:t>
            </a:r>
            <a:r>
              <a:rPr lang="bg-BG" dirty="0" smtClean="0"/>
              <a:t>:</a:t>
            </a:r>
            <a:r>
              <a:rPr lang="bg-BG" dirty="0" err="1" smtClean="0"/>
              <a:t>plugins</a:t>
            </a:r>
            <a:r>
              <a:rPr lang="bg-BG" dirty="0" smtClean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Структура на тестовете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Assertion</a:t>
            </a:r>
          </a:p>
          <a:p>
            <a:pPr lvl="1"/>
            <a:r>
              <a:rPr lang="bg-BG" dirty="0" smtClean="0"/>
              <a:t>Прости проверки</a:t>
            </a:r>
            <a:endParaRPr lang="en-US" dirty="0" smtClean="0"/>
          </a:p>
          <a:p>
            <a:r>
              <a:rPr lang="en-US" dirty="0" smtClean="0"/>
              <a:t>Unit Test</a:t>
            </a:r>
            <a:endParaRPr lang="bg-BG" dirty="0" smtClean="0"/>
          </a:p>
          <a:p>
            <a:pPr lvl="1"/>
            <a:r>
              <a:rPr lang="bg-BG" dirty="0" smtClean="0"/>
              <a:t>Група проверки</a:t>
            </a:r>
          </a:p>
          <a:p>
            <a:pPr lvl="1"/>
            <a:r>
              <a:rPr lang="bg-BG" dirty="0" smtClean="0"/>
              <a:t>Методи на </a:t>
            </a:r>
            <a:r>
              <a:rPr lang="en-US" dirty="0" smtClean="0"/>
              <a:t>Test</a:t>
            </a:r>
            <a:r>
              <a:rPr lang="bg-BG" dirty="0" smtClean="0"/>
              <a:t> </a:t>
            </a:r>
            <a:r>
              <a:rPr lang="en-US" dirty="0" smtClean="0"/>
              <a:t>Case</a:t>
            </a:r>
          </a:p>
          <a:p>
            <a:r>
              <a:rPr lang="en-US" dirty="0" smtClean="0"/>
              <a:t>Test Case</a:t>
            </a:r>
            <a:endParaRPr lang="bg-BG" dirty="0" smtClean="0"/>
          </a:p>
          <a:p>
            <a:pPr lvl="1"/>
            <a:r>
              <a:rPr lang="bg-BG" dirty="0" smtClean="0"/>
              <a:t>Група </a:t>
            </a:r>
            <a:r>
              <a:rPr lang="en-US" dirty="0" smtClean="0"/>
              <a:t>Unit Test</a:t>
            </a:r>
            <a:endParaRPr lang="en-US" dirty="0" smtClean="0"/>
          </a:p>
          <a:p>
            <a:r>
              <a:rPr lang="en-US" dirty="0" smtClean="0"/>
              <a:t>Test Suite</a:t>
            </a:r>
            <a:endParaRPr lang="bg-BG" dirty="0" smtClean="0"/>
          </a:p>
          <a:p>
            <a:pPr lvl="1"/>
            <a:r>
              <a:rPr lang="bg-BG" dirty="0" smtClean="0"/>
              <a:t>Група </a:t>
            </a:r>
            <a:r>
              <a:rPr lang="en-US" dirty="0" smtClean="0"/>
              <a:t>Test Case</a:t>
            </a:r>
            <a:r>
              <a:rPr lang="bg-BG" dirty="0" smtClean="0"/>
              <a:t>-</a:t>
            </a:r>
            <a:r>
              <a:rPr lang="bg-BG" dirty="0" err="1" smtClean="0"/>
              <a:t>ове</a:t>
            </a:r>
            <a:endParaRPr lang="bg-B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Функционални тестове - </a:t>
            </a:r>
            <a:r>
              <a:rPr lang="bg-BG" sz="4600" dirty="0" smtClean="0">
                <a:cs typeface="Courier New" pitchFamily="49" charset="0"/>
              </a:rPr>
              <a:t>Структура</a:t>
            </a:r>
            <a:endParaRPr lang="en-US" sz="4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PostsControllerTest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ActionController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	...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test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"&lt;test name&gt;" do</a:t>
            </a:r>
          </a:p>
          <a:p>
            <a:pPr>
              <a:buNone/>
            </a:pP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bg-BG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...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Функционални тестове - </a:t>
            </a:r>
            <a:r>
              <a:rPr lang="bg-BG" dirty="0" smtClean="0"/>
              <a:t>Инструменти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Заявки</a:t>
            </a:r>
          </a:p>
          <a:p>
            <a:pPr lvl="1"/>
            <a:r>
              <a:rPr lang="en-US" dirty="0" smtClean="0"/>
              <a:t>Get</a:t>
            </a:r>
            <a:r>
              <a:rPr lang="bg-BG" dirty="0" smtClean="0"/>
              <a:t>, </a:t>
            </a:r>
            <a:r>
              <a:rPr lang="en-US" dirty="0" smtClean="0"/>
              <a:t>Post</a:t>
            </a:r>
            <a:r>
              <a:rPr lang="bg-BG" dirty="0" smtClean="0"/>
              <a:t>, </a:t>
            </a:r>
            <a:r>
              <a:rPr lang="en-US" dirty="0" smtClean="0"/>
              <a:t>Put</a:t>
            </a:r>
            <a:r>
              <a:rPr lang="bg-BG" dirty="0" smtClean="0"/>
              <a:t>, </a:t>
            </a:r>
            <a:r>
              <a:rPr lang="en-US" dirty="0" smtClean="0"/>
              <a:t>Head </a:t>
            </a:r>
            <a:r>
              <a:rPr lang="bg-BG" dirty="0" smtClean="0"/>
              <a:t>и</a:t>
            </a:r>
            <a:r>
              <a:rPr lang="bg-BG" dirty="0" smtClean="0"/>
              <a:t> </a:t>
            </a:r>
            <a:r>
              <a:rPr lang="en-US" dirty="0" smtClean="0"/>
              <a:t>Delete</a:t>
            </a:r>
          </a:p>
          <a:p>
            <a:pPr lvl="1"/>
            <a:endParaRPr lang="bg-BG" dirty="0" smtClean="0"/>
          </a:p>
          <a:p>
            <a:r>
              <a:rPr lang="bg-BG" dirty="0" smtClean="0"/>
              <a:t>Помощни променливи</a:t>
            </a:r>
          </a:p>
          <a:p>
            <a:pPr lvl="1"/>
            <a:r>
              <a:rPr lang="bg-BG" dirty="0" smtClean="0"/>
              <a:t>@</a:t>
            </a:r>
            <a:r>
              <a:rPr lang="en-US" dirty="0" smtClean="0"/>
              <a:t>controller</a:t>
            </a:r>
          </a:p>
          <a:p>
            <a:pPr lvl="1"/>
            <a:r>
              <a:rPr lang="en-US" dirty="0" smtClean="0"/>
              <a:t>@request</a:t>
            </a:r>
          </a:p>
          <a:p>
            <a:pPr lvl="1"/>
            <a:r>
              <a:rPr lang="en-US" dirty="0" smtClean="0"/>
              <a:t>@response</a:t>
            </a:r>
            <a:endParaRPr lang="bg-BG" dirty="0" smtClean="0"/>
          </a:p>
          <a:p>
            <a:pPr lvl="1"/>
            <a:endParaRPr lang="bg-BG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Функционални тестове - </a:t>
            </a:r>
            <a:r>
              <a:rPr lang="bg-BG" dirty="0" smtClean="0"/>
              <a:t>Инструменти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Масиви със специфични данни</a:t>
            </a:r>
          </a:p>
          <a:p>
            <a:pPr lvl="1"/>
            <a:r>
              <a:rPr lang="en-US" dirty="0" smtClean="0"/>
              <a:t>Assigns</a:t>
            </a:r>
          </a:p>
          <a:p>
            <a:pPr lvl="1"/>
            <a:r>
              <a:rPr lang="en-US" dirty="0" smtClean="0"/>
              <a:t>Cookies</a:t>
            </a:r>
          </a:p>
          <a:p>
            <a:pPr lvl="1"/>
            <a:r>
              <a:rPr lang="en-US" dirty="0" smtClean="0"/>
              <a:t>Flash</a:t>
            </a:r>
          </a:p>
          <a:p>
            <a:pPr lvl="1"/>
            <a:r>
              <a:rPr lang="en-US" dirty="0" smtClean="0"/>
              <a:t>Sessions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Функционални тестове – Примерен контролер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PostsController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ApplicationController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None/>
            </a:pPr>
            <a:r>
              <a:rPr lang="bg-BG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def create</a:t>
            </a: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bg-BG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@post =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Post.new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params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[:post])</a:t>
            </a: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>
              <a:buNone/>
            </a:pPr>
            <a:r>
              <a:rPr lang="bg-BG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if @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post.save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bg-BG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flash[:notice] = 'Post created.'</a:t>
            </a: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  format.html { </a:t>
            </a:r>
            <a:r>
              <a:rPr lang="en-US" sz="2800" b="1" dirty="0" err="1" smtClean="0">
                <a:latin typeface="Courier New" pitchFamily="49" charset="0"/>
                <a:cs typeface="Courier New" pitchFamily="49" charset="0"/>
              </a:rPr>
              <a:t>redirect_to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(@post) }</a:t>
            </a:r>
          </a:p>
          <a:p>
            <a:pPr lvl="0">
              <a:buNone/>
            </a:pPr>
            <a:r>
              <a:rPr lang="bg-BG" sz="28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pPr lvl="0">
              <a:buNone/>
            </a:pP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end</a:t>
            </a:r>
          </a:p>
          <a:p>
            <a:pPr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Функционални </a:t>
            </a:r>
            <a:r>
              <a:rPr lang="bg-BG" dirty="0" smtClean="0"/>
              <a:t>тестове - </a:t>
            </a:r>
            <a:r>
              <a:rPr lang="bg-BG" dirty="0" smtClean="0"/>
              <a:t>Примерен тест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class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PostsControllerTest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&lt;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ActionController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test "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test_should_create_post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" do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assert_difference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Post.count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') do 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   post :create, :post  =&gt; { :title =&gt;  'post1', :body =&gt; 'Big body' } 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end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assert_redirected_to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post_path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(assigns(:post))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assert_equal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'Post created.', flash[:notice] 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end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  ...</a:t>
            </a:r>
          </a:p>
          <a:p>
            <a:pPr lvl="0">
              <a:buNone/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end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Тестване на изгледи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assert_select</a:t>
            </a:r>
          </a:p>
          <a:p>
            <a:pPr lvl="1"/>
            <a:r>
              <a:rPr lang="en-US" dirty="0" smtClean="0"/>
              <a:t>Selector</a:t>
            </a:r>
          </a:p>
          <a:p>
            <a:pPr lvl="1"/>
            <a:r>
              <a:rPr lang="en-US" dirty="0" smtClean="0"/>
              <a:t>Equality</a:t>
            </a:r>
          </a:p>
          <a:p>
            <a:pPr lvl="1"/>
            <a:r>
              <a:rPr lang="en-US" dirty="0" smtClean="0"/>
              <a:t>Message</a:t>
            </a:r>
          </a:p>
          <a:p>
            <a:pPr lvl="1"/>
            <a:r>
              <a:rPr lang="en-US" dirty="0" smtClean="0"/>
              <a:t>Element</a:t>
            </a:r>
          </a:p>
          <a:p>
            <a:r>
              <a:rPr lang="en-US" dirty="0" err="1" smtClean="0"/>
              <a:t>assert_select_email</a:t>
            </a:r>
            <a:endParaRPr lang="en-US" dirty="0" smtClean="0"/>
          </a:p>
          <a:p>
            <a:r>
              <a:rPr lang="en-US" dirty="0" err="1" smtClean="0"/>
              <a:t>assert_select_encoded</a:t>
            </a:r>
            <a:endParaRPr lang="en-US" dirty="0" smtClean="0"/>
          </a:p>
          <a:p>
            <a:r>
              <a:rPr lang="en-US" dirty="0" err="1" smtClean="0"/>
              <a:t>css_select</a:t>
            </a:r>
            <a:endParaRPr lang="en-US" dirty="0" smtClean="0"/>
          </a:p>
          <a:p>
            <a:r>
              <a:rPr lang="en-US" dirty="0" err="1" smtClean="0"/>
              <a:t>assert_select_rjs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Тестване </a:t>
            </a:r>
            <a:r>
              <a:rPr lang="bg-BG" dirty="0" smtClean="0"/>
              <a:t>на </a:t>
            </a:r>
            <a:r>
              <a:rPr lang="bg-BG" dirty="0" smtClean="0"/>
              <a:t>изгледи – Примерен изглед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Изглед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class="title"&gt;&lt;b&gt;Title:&lt;/b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&gt;&lt;%=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post.title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%&gt;&lt;/p&gt;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&lt;p class="body"&gt;&lt;b&gt;Body:&lt;/b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&gt;&lt;%=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000" b="1" dirty="0" err="1" smtClean="0">
                <a:latin typeface="Courier New" pitchFamily="49" charset="0"/>
                <a:cs typeface="Courier New" pitchFamily="49" charset="0"/>
              </a:rPr>
              <a:t>post.body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 %&gt;&lt;/p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bg-BG" sz="2000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endParaRPr lang="bg-BG" sz="19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Отговор –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HTML </a:t>
            </a:r>
            <a:r>
              <a:rPr lang="bg-BG" b="1" dirty="0" smtClean="0">
                <a:latin typeface="Courier New" pitchFamily="49" charset="0"/>
                <a:cs typeface="Courier New" pitchFamily="49" charset="0"/>
              </a:rPr>
              <a:t>код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&lt;html&gt;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head&gt;&lt;title&gt;New Post&lt;/title&gt;&lt;/head&gt;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class="flash" style="color: green"&gt;Post created.&lt;/p&gt;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class="title"&gt;&lt;b&gt;Title:&lt;/b&gt; post1 &lt;/p&gt;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p class="body"&gt;&lt;b&gt;Body:&lt;/b&gt; Big Body &lt;/p&gt;</a:t>
            </a:r>
          </a:p>
          <a:p>
            <a:pPr lvl="0">
              <a:buNone/>
            </a:pPr>
            <a:r>
              <a:rPr lang="bg-BG" sz="20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body&gt;</a:t>
            </a:r>
          </a:p>
          <a:p>
            <a:pPr lvl="0">
              <a:buNone/>
            </a:pP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&lt;/html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&gt;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309</TotalTime>
  <Words>318</Words>
  <Application>Microsoft Office PowerPoint</Application>
  <PresentationFormat>On-screen Show (4:3)</PresentationFormat>
  <Paragraphs>102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Module</vt:lpstr>
      <vt:lpstr>Структура на тестовете</vt:lpstr>
      <vt:lpstr>Структура на тестовете</vt:lpstr>
      <vt:lpstr>Функционални тестове - Структура</vt:lpstr>
      <vt:lpstr>Функционални тестове - Инструменти </vt:lpstr>
      <vt:lpstr>Функционални тестове - Инструменти </vt:lpstr>
      <vt:lpstr>Функционални тестове – Примерен контролер</vt:lpstr>
      <vt:lpstr>Функционални тестове - Примерен тест</vt:lpstr>
      <vt:lpstr>Тестване на изгледи</vt:lpstr>
      <vt:lpstr>Тестване на изгледи – Примерен изглед</vt:lpstr>
      <vt:lpstr>Тестване на изгледи – Примерен тест</vt:lpstr>
      <vt:lpstr>Стартиране на тестове чрез Rake</vt:lpstr>
    </vt:vector>
  </TitlesOfParts>
  <Company>X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Автоматизирано Тестване с Ruby on Rails</dc:title>
  <dc:creator>X</dc:creator>
  <cp:lastModifiedBy>Ivan</cp:lastModifiedBy>
  <cp:revision>72</cp:revision>
  <dcterms:created xsi:type="dcterms:W3CDTF">2010-06-20T09:59:22Z</dcterms:created>
  <dcterms:modified xsi:type="dcterms:W3CDTF">2010-06-23T13:28:55Z</dcterms:modified>
</cp:coreProperties>
</file>