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B40D5E-AC3D-4901-B98B-54330205DC54}" type="datetimeFigureOut">
              <a:rPr lang="bg-BG" smtClean="0"/>
              <a:t>20.6.2010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BD385C-3CF5-4600-8D58-971029D9E5E2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Автоматизирано Тестване с </a:t>
            </a:r>
            <a:r>
              <a:rPr lang="en-US" dirty="0" smtClean="0"/>
              <a:t>Ruby on Rails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Проект по Софтуерни Технологии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Заглавие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Примерна точка</a:t>
            </a:r>
          </a:p>
          <a:p>
            <a:r>
              <a:rPr lang="bg-BG" dirty="0" smtClean="0"/>
              <a:t>Примерна точка две</a:t>
            </a:r>
          </a:p>
          <a:p>
            <a:r>
              <a:rPr lang="bg-BG" dirty="0" smtClean="0"/>
              <a:t>Примерна точка три</a:t>
            </a:r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</TotalTime>
  <Words>20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Автоматизирано Тестване с Ruby on Rails</vt:lpstr>
      <vt:lpstr>Примерно Заглавие</vt:lpstr>
    </vt:vector>
  </TitlesOfParts>
  <Company>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Автоматизирано Тестване с Ruby on Rails</dc:title>
  <dc:creator>X</dc:creator>
  <cp:lastModifiedBy>X</cp:lastModifiedBy>
  <cp:revision>7</cp:revision>
  <dcterms:created xsi:type="dcterms:W3CDTF">2010-06-20T09:59:22Z</dcterms:created>
  <dcterms:modified xsi:type="dcterms:W3CDTF">2010-06-20T11:08:20Z</dcterms:modified>
</cp:coreProperties>
</file>