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569" r:id="rId3"/>
    <p:sldId id="567" r:id="rId4"/>
    <p:sldId id="570" r:id="rId5"/>
    <p:sldId id="571" r:id="rId6"/>
    <p:sldId id="561" r:id="rId7"/>
    <p:sldId id="572" r:id="rId8"/>
    <p:sldId id="562" r:id="rId9"/>
    <p:sldId id="563" r:id="rId10"/>
    <p:sldId id="564" r:id="rId11"/>
    <p:sldId id="261" r:id="rId12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B0C8"/>
    <a:srgbClr val="727CA3"/>
    <a:srgbClr val="D39FA0"/>
    <a:srgbClr val="8B8B9D"/>
    <a:srgbClr val="FF0000"/>
    <a:srgbClr val="E3E5ED"/>
    <a:srgbClr val="0070C0"/>
    <a:srgbClr val="00B050"/>
    <a:srgbClr val="00000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41" autoAdjust="0"/>
    <p:restoredTop sz="94590" autoAdjust="0"/>
  </p:normalViewPr>
  <p:slideViewPr>
    <p:cSldViewPr>
      <p:cViewPr varScale="1">
        <p:scale>
          <a:sx n="98" d="100"/>
          <a:sy n="98" d="100"/>
        </p:scale>
        <p:origin x="58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Упражнение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Тест №4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№5 – сцена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/>
          <a:lstStyle/>
          <a:p>
            <a:pPr marL="731837" lvl="1" indent="-457200">
              <a:buClrTx/>
              <a:buFont typeface="+mj-lt"/>
              <a:buAutoNum type="arabicPeriod" startAt="9"/>
            </a:pPr>
            <a:r>
              <a:rPr lang="ru-RU" dirty="0" err="1" smtClean="0"/>
              <a:t>Добавете</a:t>
            </a:r>
            <a:r>
              <a:rPr lang="ru-RU" dirty="0" smtClean="0"/>
              <a:t> бутон [</a:t>
            </a:r>
            <a:r>
              <a:rPr lang="ru-RU" b="1" dirty="0" smtClean="0"/>
              <a:t>Сцена</a:t>
            </a:r>
            <a:r>
              <a:rPr lang="ru-RU" dirty="0" smtClean="0"/>
              <a:t>] в </a:t>
            </a:r>
            <a:r>
              <a:rPr lang="ru-RU" dirty="0" err="1" smtClean="0"/>
              <a:t>долната</a:t>
            </a:r>
            <a:r>
              <a:rPr lang="ru-RU" dirty="0" smtClean="0"/>
              <a:t> </a:t>
            </a:r>
            <a:r>
              <a:rPr lang="bg-BG" dirty="0" smtClean="0"/>
              <a:t>централна</a:t>
            </a:r>
            <a:br>
              <a:rPr lang="bg-BG" dirty="0" smtClean="0"/>
            </a:br>
            <a:r>
              <a:rPr lang="ru-RU" dirty="0" smtClean="0"/>
              <a:t>част на графичното </a:t>
            </a:r>
            <a:r>
              <a:rPr lang="ru-RU" dirty="0" smtClean="0"/>
              <a:t>поле. При </a:t>
            </a:r>
            <a:r>
              <a:rPr lang="ru-RU" dirty="0"/>
              <a:t>щракване връху бутона </a:t>
            </a:r>
            <a:r>
              <a:rPr lang="ru-RU" dirty="0" smtClean="0"/>
              <a:t>сцената започва ту </a:t>
            </a:r>
            <a:r>
              <a:rPr lang="ru-RU" dirty="0" smtClean="0"/>
              <a:t>да се </a:t>
            </a:r>
            <a:r>
              <a:rPr lang="ru-RU" dirty="0" smtClean="0"/>
              <a:t>върти, ту да не се </a:t>
            </a:r>
            <a:r>
              <a:rPr lang="ru-RU" dirty="0" smtClean="0"/>
              <a:t>върти. При </a:t>
            </a:r>
            <a:r>
              <a:rPr lang="ru-RU" dirty="0" smtClean="0"/>
              <a:t>повторно щракване тя спира изцяло да се </a:t>
            </a:r>
            <a:r>
              <a:rPr lang="ru-RU" dirty="0" smtClean="0"/>
              <a:t>върти. При </a:t>
            </a:r>
            <a:r>
              <a:rPr lang="ru-RU" dirty="0" smtClean="0"/>
              <a:t>следващо щракване пак започва ту да се върти, ту да не се върти и т.н.  </a:t>
            </a:r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9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Примерна задача 2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161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smtClean="0"/>
              <a:t>Начало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noProof="0" dirty="0" smtClean="0"/>
              <a:t>Ресурси</a:t>
            </a:r>
          </a:p>
          <a:p>
            <a:pPr lvl="1"/>
            <a:r>
              <a:rPr lang="ru-RU" dirty="0" smtClean="0"/>
              <a:t>Преди да </a:t>
            </a:r>
            <a:r>
              <a:rPr lang="ru-RU" dirty="0" err="1" smtClean="0"/>
              <a:t>започнете</a:t>
            </a:r>
            <a:r>
              <a:rPr lang="ru-RU" dirty="0" smtClean="0"/>
              <a:t> </a:t>
            </a:r>
            <a:r>
              <a:rPr lang="ru-RU" dirty="0" err="1" smtClean="0"/>
              <a:t>решаването</a:t>
            </a:r>
            <a:r>
              <a:rPr lang="ru-RU" dirty="0" smtClean="0"/>
              <a:t> си </a:t>
            </a:r>
            <a:r>
              <a:rPr lang="ru-RU" dirty="0" err="1" smtClean="0"/>
              <a:t>свалете</a:t>
            </a:r>
            <a:r>
              <a:rPr lang="ru-RU" dirty="0" smtClean="0"/>
              <a:t> </a:t>
            </a:r>
            <a:r>
              <a:rPr lang="ru-RU" dirty="0" err="1" smtClean="0"/>
              <a:t>ресурсите</a:t>
            </a:r>
            <a:endParaRPr lang="ru-RU" dirty="0" smtClean="0"/>
          </a:p>
          <a:p>
            <a:pPr lvl="1"/>
            <a:r>
              <a:rPr lang="ru-RU" dirty="0" err="1" smtClean="0"/>
              <a:t>Това</a:t>
            </a:r>
            <a:r>
              <a:rPr lang="ru-RU" dirty="0" smtClean="0"/>
              <a:t> е файл, в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:</a:t>
            </a:r>
          </a:p>
          <a:p>
            <a:pPr lvl="2"/>
            <a:r>
              <a:rPr lang="ru-RU" dirty="0" smtClean="0"/>
              <a:t>последна версия </a:t>
            </a:r>
            <a:r>
              <a:rPr lang="ru-RU" dirty="0" smtClean="0"/>
              <a:t>на библиотеката СУИКА</a:t>
            </a:r>
          </a:p>
          <a:p>
            <a:pPr lvl="2"/>
            <a:r>
              <a:rPr lang="ru-RU" dirty="0" err="1" smtClean="0"/>
              <a:t>началото</a:t>
            </a:r>
            <a:r>
              <a:rPr lang="ru-RU" dirty="0" smtClean="0"/>
              <a:t> на </a:t>
            </a:r>
            <a:r>
              <a:rPr lang="ru-RU" dirty="0" err="1" smtClean="0"/>
              <a:t>решението</a:t>
            </a:r>
            <a:r>
              <a:rPr lang="ru-RU" dirty="0" smtClean="0"/>
              <a:t> ‒ </a:t>
            </a:r>
            <a:r>
              <a:rPr lang="bg-BG" dirty="0" smtClean="0"/>
              <a:t>снежен човек без </a:t>
            </a:r>
            <a:r>
              <a:rPr lang="bg-BG" dirty="0" smtClean="0"/>
              <a:t>шапка и елха</a:t>
            </a:r>
          </a:p>
          <a:p>
            <a:pPr lvl="2"/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12687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Начален вид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714" y="938416"/>
            <a:ext cx="4828571" cy="3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0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Краен вид</a:t>
            </a:r>
            <a:endParaRPr lang="bg-B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708" y="1383043"/>
            <a:ext cx="4817162" cy="32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6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№1 – шапка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/>
          <a:lstStyle/>
          <a:p>
            <a:pPr marL="731837" lvl="1" indent="-457200">
              <a:buClrTx/>
              <a:buFont typeface="+mj-lt"/>
              <a:buAutoNum type="arabicPeriod"/>
            </a:pPr>
            <a:r>
              <a:rPr lang="ru-RU" dirty="0" smtClean="0"/>
              <a:t>Добавете </a:t>
            </a:r>
            <a:r>
              <a:rPr lang="bg-BG" dirty="0" smtClean="0"/>
              <a:t>шапка на снежния човек</a:t>
            </a:r>
            <a:endParaRPr lang="ru-RU" dirty="0" smtClean="0"/>
          </a:p>
          <a:p>
            <a:pPr marL="274637" lvl="1" indent="0">
              <a:buClrTx/>
              <a:buNone/>
            </a:pP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Тя се състои от два тъмносиви цилиндъра и е леко наклонена</a:t>
            </a:r>
          </a:p>
        </p:txBody>
      </p:sp>
    </p:spTree>
    <p:extLst>
      <p:ext uri="{BB962C8B-B14F-4D97-AF65-F5344CB8AC3E}">
        <p14:creationId xmlns:p14="http://schemas.microsoft.com/office/powerpoint/2010/main" val="262411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№2 – движение на ръцете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/>
          <a:lstStyle/>
          <a:p>
            <a:pPr marL="731837" lvl="1" indent="-457200">
              <a:buClrTx/>
              <a:buFont typeface="+mj-lt"/>
              <a:buAutoNum type="arabicPeriod" startAt="2"/>
            </a:pPr>
            <a:r>
              <a:rPr lang="ru-RU" dirty="0" smtClean="0"/>
              <a:t>Добавете бутон [</a:t>
            </a:r>
            <a:r>
              <a:rPr lang="ru-RU" b="1" dirty="0" smtClean="0"/>
              <a:t>Ръце</a:t>
            </a:r>
            <a:r>
              <a:rPr lang="ru-RU" dirty="0" smtClean="0"/>
              <a:t>] в долната централна част на графичното поле</a:t>
            </a:r>
          </a:p>
          <a:p>
            <a:pPr marL="731837" lvl="1" indent="-457200">
              <a:buClrTx/>
              <a:buFont typeface="+mj-lt"/>
              <a:buAutoNum type="arabicPeriod" startAt="2"/>
            </a:pPr>
            <a:r>
              <a:rPr lang="ru-RU" dirty="0" smtClean="0"/>
              <a:t>При щракване с мишката върху бутона ръцете на снежния човек започват да се движат в </a:t>
            </a:r>
            <a:r>
              <a:rPr lang="ru-RU" dirty="0" smtClean="0"/>
              <a:t>страни</a:t>
            </a:r>
            <a:r>
              <a:rPr lang="ru-RU" dirty="0" smtClean="0"/>
              <a:t>. </a:t>
            </a:r>
            <a:r>
              <a:rPr lang="ru-RU" dirty="0" smtClean="0"/>
              <a:t>При </a:t>
            </a:r>
            <a:r>
              <a:rPr lang="ru-RU" dirty="0" smtClean="0"/>
              <a:t>повторно щракване ръцете се свалят и остават  неподвижни</a:t>
            </a:r>
          </a:p>
        </p:txBody>
      </p:sp>
    </p:spTree>
    <p:extLst>
      <p:ext uri="{BB962C8B-B14F-4D97-AF65-F5344CB8AC3E}">
        <p14:creationId xmlns:p14="http://schemas.microsoft.com/office/powerpoint/2010/main" val="329245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№3 – навигация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>
            <a:normAutofit/>
          </a:bodyPr>
          <a:lstStyle/>
          <a:p>
            <a:pPr marL="731837" lvl="1" indent="-457200">
              <a:buClrTx/>
              <a:buFont typeface="+mj-lt"/>
              <a:buAutoNum type="arabicPeriod" startAt="4"/>
            </a:pPr>
            <a:r>
              <a:rPr lang="ru-RU" dirty="0" smtClean="0"/>
              <a:t>Добавете </a:t>
            </a:r>
            <a:r>
              <a:rPr lang="ru-RU" dirty="0" smtClean="0"/>
              <a:t>бутон </a:t>
            </a:r>
            <a:r>
              <a:rPr lang="ru-RU" dirty="0" smtClean="0"/>
              <a:t>[</a:t>
            </a:r>
            <a:r>
              <a:rPr lang="ru-RU" b="1" dirty="0" smtClean="0"/>
              <a:t>Напред</a:t>
            </a:r>
            <a:r>
              <a:rPr lang="ru-RU" dirty="0" smtClean="0"/>
              <a:t>] </a:t>
            </a:r>
            <a:r>
              <a:rPr lang="ru-RU" dirty="0" smtClean="0"/>
              <a:t>в горната </a:t>
            </a:r>
            <a:r>
              <a:rPr lang="ru-RU" dirty="0" smtClean="0"/>
              <a:t>централна част на графичното </a:t>
            </a:r>
            <a:r>
              <a:rPr lang="ru-RU" dirty="0" smtClean="0"/>
              <a:t>поле. При </a:t>
            </a:r>
            <a:r>
              <a:rPr lang="ru-RU" dirty="0" smtClean="0"/>
              <a:t>щракване връху бутона [</a:t>
            </a:r>
            <a:r>
              <a:rPr lang="ru-RU" b="1" dirty="0" smtClean="0"/>
              <a:t>Напред</a:t>
            </a:r>
            <a:r>
              <a:rPr lang="ru-RU" dirty="0" smtClean="0"/>
              <a:t>] снежният човек </a:t>
            </a:r>
            <a:r>
              <a:rPr lang="ru-RU" dirty="0" smtClean="0"/>
              <a:t>се придвижва </a:t>
            </a:r>
            <a:r>
              <a:rPr lang="ru-RU" dirty="0" smtClean="0"/>
              <a:t>една клетка в посоката, в която гледа</a:t>
            </a:r>
          </a:p>
          <a:p>
            <a:pPr marL="731837" lvl="1" indent="-457200">
              <a:buClrTx/>
              <a:buFont typeface="+mj-lt"/>
              <a:buAutoNum type="arabicPeriod" startAt="4"/>
            </a:pPr>
            <a:r>
              <a:rPr lang="ru-RU" dirty="0"/>
              <a:t>Добавете </a:t>
            </a:r>
            <a:r>
              <a:rPr lang="ru-RU" dirty="0" smtClean="0"/>
              <a:t>бутон и </a:t>
            </a:r>
            <a:r>
              <a:rPr lang="ru-RU" dirty="0"/>
              <a:t>[</a:t>
            </a:r>
            <a:r>
              <a:rPr lang="ru-RU" b="1" dirty="0"/>
              <a:t>Настрани</a:t>
            </a:r>
            <a:r>
              <a:rPr lang="ru-RU" dirty="0"/>
              <a:t>] При </a:t>
            </a:r>
            <a:r>
              <a:rPr lang="ru-RU" dirty="0"/>
              <a:t>щракване връху </a:t>
            </a:r>
            <a:r>
              <a:rPr lang="ru-RU" dirty="0" smtClean="0"/>
              <a:t>него </a:t>
            </a:r>
            <a:r>
              <a:rPr lang="ru-RU" dirty="0" smtClean="0"/>
              <a:t>снежният </a:t>
            </a:r>
            <a:r>
              <a:rPr lang="ru-RU" dirty="0"/>
              <a:t>човек се </a:t>
            </a:r>
            <a:r>
              <a:rPr lang="ru-RU" dirty="0" smtClean="0"/>
              <a:t>обръща на 90° наляво или надясно и преминава стъпка напред</a:t>
            </a:r>
          </a:p>
          <a:p>
            <a:pPr marL="731837" lvl="1" indent="-457200">
              <a:buClrTx/>
              <a:buFont typeface="+mj-lt"/>
              <a:buAutoNum type="arabicPeriod" startAt="4"/>
            </a:pPr>
            <a:r>
              <a:rPr lang="ru-RU" dirty="0" smtClean="0"/>
              <a:t>Добавете бутон [</a:t>
            </a:r>
            <a:r>
              <a:rPr lang="ru-RU" b="1" dirty="0" smtClean="0"/>
              <a:t>Скок</a:t>
            </a:r>
            <a:r>
              <a:rPr lang="ru-RU" dirty="0" smtClean="0"/>
              <a:t>] в горната централна част на графичното </a:t>
            </a:r>
            <a:r>
              <a:rPr lang="ru-RU" dirty="0" smtClean="0"/>
              <a:t>поле. При </a:t>
            </a:r>
            <a:r>
              <a:rPr lang="ru-RU" dirty="0"/>
              <a:t>щракване връху </a:t>
            </a:r>
            <a:r>
              <a:rPr lang="ru-RU" dirty="0" smtClean="0"/>
              <a:t>бутона снежния човек се издига нагоре, прави три стъпки напред и слиза надолу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3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 №4 – елхи</a:t>
            </a:r>
            <a:endParaRPr lang="bg-BG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89" y="1047750"/>
            <a:ext cx="8900111" cy="4038600"/>
          </a:xfrm>
        </p:spPr>
        <p:txBody>
          <a:bodyPr/>
          <a:lstStyle/>
          <a:p>
            <a:pPr marL="731837" lvl="1" indent="-457200">
              <a:buClrTx/>
              <a:buFont typeface="+mj-lt"/>
              <a:buAutoNum type="arabicPeriod" startAt="7"/>
            </a:pPr>
            <a:r>
              <a:rPr lang="ru-RU" dirty="0" smtClean="0"/>
              <a:t>Създайте</a:t>
            </a:r>
            <a:r>
              <a:rPr lang="ru-RU" dirty="0"/>
              <a:t> </a:t>
            </a:r>
            <a:r>
              <a:rPr lang="ru-RU" dirty="0" smtClean="0"/>
              <a:t>още </a:t>
            </a:r>
            <a:r>
              <a:rPr lang="ru-RU" dirty="0" smtClean="0"/>
              <a:t>10 </a:t>
            </a:r>
            <a:r>
              <a:rPr lang="bg-BG" dirty="0" smtClean="0"/>
              <a:t>елхи </a:t>
            </a:r>
            <a:r>
              <a:rPr lang="ru-RU" dirty="0" smtClean="0"/>
              <a:t>над случайни клетки на </a:t>
            </a:r>
            <a:r>
              <a:rPr lang="ru-RU" dirty="0" smtClean="0"/>
              <a:t>земята същите като вече създадената</a:t>
            </a:r>
            <a:endParaRPr lang="ru-RU" dirty="0" smtClean="0"/>
          </a:p>
          <a:p>
            <a:pPr marL="731837" lvl="1" indent="-457200">
              <a:buClrTx/>
              <a:buFont typeface="+mj-lt"/>
              <a:buAutoNum type="arabicPeriod" startAt="7"/>
            </a:pPr>
            <a:r>
              <a:rPr lang="ru-RU" dirty="0" smtClean="0"/>
              <a:t>Добавете </a:t>
            </a:r>
            <a:r>
              <a:rPr lang="ru-RU" dirty="0" smtClean="0"/>
              <a:t>бутон [</a:t>
            </a:r>
            <a:r>
              <a:rPr lang="ru-RU" b="1" dirty="0" smtClean="0"/>
              <a:t>Звезда</a:t>
            </a:r>
            <a:r>
              <a:rPr lang="ru-RU" dirty="0" smtClean="0"/>
              <a:t>] в долната централна</a:t>
            </a:r>
            <a:br>
              <a:rPr lang="ru-RU" dirty="0" smtClean="0"/>
            </a:br>
            <a:r>
              <a:rPr lang="ru-RU" dirty="0" smtClean="0"/>
              <a:t>част на графичното </a:t>
            </a:r>
            <a:r>
              <a:rPr lang="ru-RU" dirty="0" smtClean="0"/>
              <a:t>поле. При </a:t>
            </a:r>
            <a:r>
              <a:rPr lang="ru-RU" dirty="0"/>
              <a:t>щракване връху </a:t>
            </a:r>
            <a:r>
              <a:rPr lang="ru-RU" dirty="0" smtClean="0"/>
              <a:t>бутона в дясната ръка на снежния човек се показва или скрива звезда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10522</TotalTime>
  <Words>191</Words>
  <Application>Microsoft Office PowerPoint</Application>
  <PresentationFormat>On-screen Show (16:9)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Candara</vt:lpstr>
      <vt:lpstr>Gill Sans MT</vt:lpstr>
      <vt:lpstr>Wingdings</vt:lpstr>
      <vt:lpstr>Wingdings 3</vt:lpstr>
      <vt:lpstr>Origin</vt:lpstr>
      <vt:lpstr>Упражнение</vt:lpstr>
      <vt:lpstr>Примерна задача 2</vt:lpstr>
      <vt:lpstr>Начало</vt:lpstr>
      <vt:lpstr>Начален вид</vt:lpstr>
      <vt:lpstr>Краен вид</vt:lpstr>
      <vt:lpstr>Задача №1 – шапка</vt:lpstr>
      <vt:lpstr>Задача №2 – движение на ръцете</vt:lpstr>
      <vt:lpstr>Задача №3 – навигация</vt:lpstr>
      <vt:lpstr>Задача №4 – елхи</vt:lpstr>
      <vt:lpstr>Задача №5 – сцена</vt:lpstr>
      <vt:lpstr>Край</vt:lpstr>
    </vt:vector>
  </TitlesOfParts>
  <Company>FMI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SUICA-10</dc:title>
  <dc:creator>Pavel Boytchev</dc:creator>
  <cp:lastModifiedBy>MalcheviBG</cp:lastModifiedBy>
  <cp:revision>471</cp:revision>
  <dcterms:created xsi:type="dcterms:W3CDTF">2015-02-10T15:00:35Z</dcterms:created>
  <dcterms:modified xsi:type="dcterms:W3CDTF">2020-01-06T15:54:37Z</dcterms:modified>
</cp:coreProperties>
</file>