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7" r:id="rId4"/>
    <p:sldId id="259" r:id="rId5"/>
    <p:sldId id="260" r:id="rId6"/>
    <p:sldId id="29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58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014A-4CFD-4ACF-9C99-EFEEC005D620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589-46F5-4CA2-A5D6-20352B31FE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2961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014A-4CFD-4ACF-9C99-EFEEC005D620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589-46F5-4CA2-A5D6-20352B31FE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818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014A-4CFD-4ACF-9C99-EFEEC005D620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589-46F5-4CA2-A5D6-20352B31FE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354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014A-4CFD-4ACF-9C99-EFEEC005D620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589-46F5-4CA2-A5D6-20352B31FE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991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014A-4CFD-4ACF-9C99-EFEEC005D620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589-46F5-4CA2-A5D6-20352B31FE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359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014A-4CFD-4ACF-9C99-EFEEC005D620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589-46F5-4CA2-A5D6-20352B31FE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863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014A-4CFD-4ACF-9C99-EFEEC005D620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589-46F5-4CA2-A5D6-20352B31FE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48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014A-4CFD-4ACF-9C99-EFEEC005D620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589-46F5-4CA2-A5D6-20352B31FE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323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014A-4CFD-4ACF-9C99-EFEEC005D620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589-46F5-4CA2-A5D6-20352B31FE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687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014A-4CFD-4ACF-9C99-EFEEC005D620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589-46F5-4CA2-A5D6-20352B31FE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059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014A-4CFD-4ACF-9C99-EFEEC005D620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D589-46F5-4CA2-A5D6-20352B31FE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625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7014A-4CFD-4ACF-9C99-EFEEC005D620}" type="datetimeFigureOut">
              <a:rPr lang="bg-BG" smtClean="0"/>
              <a:t>20.11.2018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8D589-46F5-4CA2-A5D6-20352B31FE4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919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КАРХ – Тест №1 (контролен)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С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Ако А,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са Булеви променливи, то </a:t>
            </a:r>
            <a:r>
              <a:rPr lang="bg-B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зразът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(A+B)(B+C)(C+A)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 равен на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АВС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А+В+С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АВ+АС+ВС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нито едно от показаните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13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Мултиплексорът  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е вид суматор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свързва 1 от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входа към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изхода си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 тригер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свързва 1 вход към 1 от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от изходите си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6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-тригерът е в състояние 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bg-BG" b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предишно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състояние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има невалидно състояние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8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АЛУ е комбинационна схема, </a:t>
            </a:r>
            <a:b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която може да извършва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8 операции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операции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операции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операции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4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Число, записано според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754 (с плаваща точка), е 0х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BF10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0000. Кое е това число?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5.625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-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5.625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-0.5625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 отговор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240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 е вярно, че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динамична памет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памет с произволен</a:t>
            </a:r>
          </a:p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достъп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енергонезависима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всички изброени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2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Памет с организация 1024 думи по 32-бита е с големина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1КВ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друга стойност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87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архитектурата данни могат да се съхраняват (запазват) 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-регистрите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-регистрите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и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bg-B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регистрите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във всички регистри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706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786210"/>
          </a:xfrm>
        </p:spPr>
        <p:txBody>
          <a:bodyPr>
            <a:normAutofit/>
          </a:bodyPr>
          <a:lstStyle/>
          <a:p>
            <a:pPr algn="l"/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Ако е изпълнен следният    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$s0, $0, 4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код, кое число е записано в  $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s1, $s0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sub $t0, $s0, $s1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8840"/>
            <a:ext cx="4041775" cy="864095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4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210146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– type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инструкцията има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bg-B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полета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полета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8840"/>
            <a:ext cx="4041775" cy="864095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полета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полета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46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3050"/>
            <a:ext cx="2458616" cy="1162050"/>
          </a:xfrm>
        </p:spPr>
        <p:txBody>
          <a:bodyPr>
            <a:normAutofit/>
          </a:bodyPr>
          <a:lstStyle/>
          <a:p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за контролен тест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692483"/>
              </p:ext>
            </p:extLst>
          </p:nvPr>
        </p:nvGraphicFramePr>
        <p:xfrm>
          <a:off x="2987824" y="620690"/>
          <a:ext cx="5976665" cy="5904648"/>
        </p:xfrm>
        <a:graphic>
          <a:graphicData uri="http://schemas.openxmlformats.org/drawingml/2006/table">
            <a:tbl>
              <a:tblPr firstRow="1" firstCol="1" bandRow="1"/>
              <a:tblGrid>
                <a:gridCol w="710641"/>
                <a:gridCol w="855443"/>
                <a:gridCol w="1104390"/>
                <a:gridCol w="847090"/>
                <a:gridCol w="652165"/>
                <a:gridCol w="150693"/>
                <a:gridCol w="697832"/>
                <a:gridCol w="90159"/>
                <a:gridCol w="868252"/>
              </a:tblGrid>
              <a:tr h="5367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Въпрос</a:t>
                      </a:r>
                      <a:endParaRPr lang="bg-BG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№</a:t>
                      </a:r>
                      <a:endParaRPr lang="bg-BG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Отговор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(А,Б,В,Г)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 i="1" u="sng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игурен съм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 i="1" u="sng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</a:t>
                      </a: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олебая се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Верен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отговор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Точки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Брой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въпроси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bg-BG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bg-BG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</a:t>
                      </a:r>
                      <a:endParaRPr lang="bg-BG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-3</a:t>
                      </a:r>
                      <a:r>
                        <a:rPr lang="bg-BG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верни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сгрешени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bg-BG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bg-BG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bg-BG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bg-BG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Сума на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+ точки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– точки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31</a:t>
                      </a:r>
                      <a:r>
                        <a:rPr lang="bg-BG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r>
                        <a:rPr lang="bg-BG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Общ сбор точки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r>
                        <a:rPr lang="bg-BG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13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15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Оценка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******</a:t>
                      </a:r>
                      <a:r>
                        <a:rPr lang="bg-BG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17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18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rowSpan="3"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19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  <a:tr h="2683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20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bg-BG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898" marR="518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07504" y="1916832"/>
            <a:ext cx="2952328" cy="4209331"/>
          </a:xfrm>
        </p:spPr>
        <p:txBody>
          <a:bodyPr>
            <a:normAutofit/>
          </a:bodyPr>
          <a:lstStyle/>
          <a:p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Легенда:</a:t>
            </a:r>
          </a:p>
          <a:p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Верен + Сигурен = 3 т.</a:t>
            </a:r>
          </a:p>
          <a:p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Верен + Колеблив = 1 т.</a:t>
            </a:r>
          </a:p>
          <a:p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Грешен + Сигурен = -3 т.</a:t>
            </a:r>
          </a:p>
          <a:p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Грешен + Колеблив</a:t>
            </a:r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-1т</a:t>
            </a:r>
            <a:r>
              <a:rPr lang="bg-B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6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210146"/>
          </a:xfrm>
        </p:spPr>
        <p:txBody>
          <a:bodyPr>
            <a:normAutofit/>
          </a:bodyPr>
          <a:lstStyle/>
          <a:p>
            <a:pPr algn="l"/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Какво число е записано в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s0, 0x4321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след изпълнението на следния код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s0,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s0, 0x8765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0x4321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0x8765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8840"/>
            <a:ext cx="4041775" cy="864095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0x87654321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0x43218765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19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210146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Стекът е 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регистър със специално</a:t>
            </a:r>
          </a:p>
          <a:p>
            <a:r>
              <a:rPr lang="bg-B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предназначение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 от данни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84784"/>
            <a:ext cx="4319463" cy="1368152"/>
          </a:xfrm>
        </p:spPr>
        <p:txBody>
          <a:bodyPr>
            <a:normAutofit/>
          </a:bodyPr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памет за временно</a:t>
            </a:r>
          </a:p>
          <a:p>
            <a:r>
              <a:rPr lang="bg-B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съхранение на променливи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 за обработка на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прекъсванията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3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210146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Към кой адрес прави преход инструкцията</a:t>
            </a:r>
            <a:b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0х01002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0х0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1002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bg-B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0х01002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CF0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84784"/>
            <a:ext cx="4041775" cy="1296143"/>
          </a:xfrm>
        </p:spPr>
        <p:txBody>
          <a:bodyPr>
            <a:normAutofit/>
          </a:bodyPr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0х0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B3C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FFBFF4C3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267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сега ... ВЕРНИТЕ отговори !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3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Британският математик Алън Тюринг участва в създаването на: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Аналитичната машина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Colossus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ENIAC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Cray – 1 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8064" y="2990326"/>
            <a:ext cx="504056" cy="36666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86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Името на Бил Гейтс се свързва 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99992" y="2996952"/>
            <a:ext cx="561528" cy="360040"/>
          </a:xfrm>
          <a:prstGeom prst="roundRect">
            <a:avLst>
              <a:gd name="adj" fmla="val 13643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23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Числото  – 63</a:t>
            </a:r>
            <a:r>
              <a:rPr lang="bg-BG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предтавено като 8-битово двоично число в двоично-допълнителен код е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0100 0000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 0011 1111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 1100 0001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1100 0000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23454" y="2467000"/>
            <a:ext cx="576064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48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bg-B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Числата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00110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11001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 в двоично-допълнителен код. Разликата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00110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11001 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 равна на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11101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01101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0101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544" y="2996952"/>
            <a:ext cx="504056" cy="36666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10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pPr algn="l"/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Показаният графичен</a:t>
            </a:r>
            <a:b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 е на елемент 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XOR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23521"/>
            <a:ext cx="1898898" cy="94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572000" y="2996952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5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pPr algn="l"/>
            <a:r>
              <a:rPr lang="bg-B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Показан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таблица на</a:t>
            </a:r>
            <a:b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истинност е на елемент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4664"/>
            <a:ext cx="1872208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4572000" y="2996952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7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Британският математик Алън Тюринг участва в създаването на: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Аналитичната машина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Colossus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ENIAC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Cray – 1 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18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Представянето Произведение от суми е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Произведение от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Произведение от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maxterm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16832"/>
            <a:ext cx="4041775" cy="936104"/>
          </a:xfrm>
        </p:spPr>
        <p:txBody>
          <a:bodyPr>
            <a:normAutofit/>
          </a:bodyPr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Произведение на 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maxterm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нито едно от изброените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8875" y="2996950"/>
            <a:ext cx="504056" cy="36666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38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Ако А,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са Булеви променливи, то </a:t>
            </a:r>
            <a:r>
              <a:rPr lang="bg-B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зразът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(A+B)(B+C)(C+A)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 равен на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АВС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А+В+С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АВ+АС+ВС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нито едно от показаните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23454" y="2467000"/>
            <a:ext cx="576064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819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Мултиплексорът  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е вид суматор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свързва 1 от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входа към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изхода си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 тригер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свързва 1 вход към 1 от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от изходите си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8875" y="2996950"/>
            <a:ext cx="504056" cy="36666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64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-тригерът е в състояние 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bg-BG" b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предишно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състояние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има невалидно състояние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23454" y="2467000"/>
            <a:ext cx="576064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75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АЛУ е комбинационна схема, </a:t>
            </a:r>
            <a:b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която може да извършва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8 операции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операции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операции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операции</a:t>
            </a: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8875" y="2996950"/>
            <a:ext cx="504056" cy="36666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39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Число, записано според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754 (с плаваща точка), е 0х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BF10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0000. Кое е това число?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5.625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-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5.625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-0.5625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 отговор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23454" y="2467000"/>
            <a:ext cx="576064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470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 е вярно, че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динамична памет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памет с произволен</a:t>
            </a:r>
          </a:p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достъп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енергонезависима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всички изброени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23454" y="2467000"/>
            <a:ext cx="576064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37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Памет с организация 1024 думи по 32-бита е с големина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1КВ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друга стойност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8875" y="2996950"/>
            <a:ext cx="504056" cy="36666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47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архитектурата данни могат да се съхраняват (запазват) 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-регистрите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-регистрите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и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bg-B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регистрите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във всички регистри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23454" y="2467000"/>
            <a:ext cx="576064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55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786210"/>
          </a:xfrm>
        </p:spPr>
        <p:txBody>
          <a:bodyPr>
            <a:normAutofit/>
          </a:bodyPr>
          <a:lstStyle/>
          <a:p>
            <a:pPr algn="l"/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Ако е изпълнен следният      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$s0, $0, 4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код, кое число е записано в  $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t0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s1, $s0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sub $t0, $s0, $s1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8840"/>
            <a:ext cx="4041775" cy="864095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-12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53203" y="2996952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75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Името на Бил Гейтс се свързва с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14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210146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– type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инструкцията има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bg-B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полета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полета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8840"/>
            <a:ext cx="4041775" cy="864095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полета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полета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8875" y="2996950"/>
            <a:ext cx="504056" cy="36666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180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210146"/>
          </a:xfrm>
        </p:spPr>
        <p:txBody>
          <a:bodyPr>
            <a:normAutofit/>
          </a:bodyPr>
          <a:lstStyle/>
          <a:p>
            <a:pPr algn="l"/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bg-B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Какво число е записано в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s0, 0x4321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след изпълнението на следния код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s0,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s0, 0x8765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0x4321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0x8765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88840"/>
            <a:ext cx="4041775" cy="864095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0x87654321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0x43218765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61926" y="2996952"/>
            <a:ext cx="504056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85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210146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Стекът е 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регистър със специално</a:t>
            </a:r>
          </a:p>
          <a:p>
            <a:r>
              <a:rPr lang="bg-B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предназначение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804" y="2996952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масив от данни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84784"/>
            <a:ext cx="4247455" cy="1368152"/>
          </a:xfrm>
        </p:spPr>
        <p:txBody>
          <a:bodyPr>
            <a:normAutofit/>
          </a:bodyPr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памет за временно</a:t>
            </a:r>
          </a:p>
          <a:p>
            <a:r>
              <a:rPr lang="bg-B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съхранение на променливи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 за обработка на</a:t>
            </a:r>
          </a:p>
          <a:p>
            <a:pPr marL="0" indent="0"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прекъсванията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99992" y="2029949"/>
            <a:ext cx="576064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6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1210146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Към кой адрес прави преход инструкцията</a:t>
            </a:r>
            <a:b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0х01002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0х0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1002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bg-B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0х01002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CF0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84784"/>
            <a:ext cx="4041775" cy="1296143"/>
          </a:xfrm>
        </p:spPr>
        <p:txBody>
          <a:bodyPr>
            <a:normAutofit/>
          </a:bodyPr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0х0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B3C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FFBFF4C3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99992" y="2389989"/>
            <a:ext cx="576064" cy="36004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1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Числото  – 63</a:t>
            </a:r>
            <a:r>
              <a:rPr lang="bg-BG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представено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като 8-битово двоично число в двоично-допълнителен код е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0100 0000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 0011 1111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 1100 0001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1100 0000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2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bg-B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Числата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00110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11001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 в двоично-допълнителен код. Разликата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00110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11001 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 равна на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11101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01101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0101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1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pPr algn="l"/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Показаният графичен</a:t>
            </a:r>
            <a:b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 е на елемент 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XOR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23521"/>
            <a:ext cx="1898898" cy="949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55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pPr algn="l"/>
            <a:r>
              <a:rPr lang="bg-B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Показан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таблица на</a:t>
            </a:r>
            <a:b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истинност е на елемент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4664"/>
            <a:ext cx="1872208" cy="175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17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bg-B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Представянето Произведение от суми е</a:t>
            </a:r>
            <a:endParaRPr lang="bg-B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317823"/>
          </a:xfrm>
        </p:spPr>
        <p:txBody>
          <a:bodyPr/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Произведение от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24943"/>
            <a:ext cx="4040188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Произведение от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maxterm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16832"/>
            <a:ext cx="4041775" cy="864096"/>
          </a:xfrm>
        </p:spPr>
        <p:txBody>
          <a:bodyPr>
            <a:normAutofit lnSpcReduction="10000"/>
          </a:bodyPr>
          <a:lstStyle/>
          <a:p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Произведение на 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по 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maxterm</a:t>
            </a:r>
            <a:endParaRPr lang="bg-BG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924943"/>
            <a:ext cx="4041775" cy="3201219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нито едно от изброените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8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1293</Words>
  <Application>Microsoft Office PowerPoint</Application>
  <PresentationFormat>On-screen Show (4:3)</PresentationFormat>
  <Paragraphs>375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КАРХ – Тест №1 (контролен)</vt:lpstr>
      <vt:lpstr>Таблица за контролен тест</vt:lpstr>
      <vt:lpstr>1. Британският математик Алън Тюринг участва в създаването на:</vt:lpstr>
      <vt:lpstr>2. Името на Бил Гейтс се свързва с  </vt:lpstr>
      <vt:lpstr>3. Числото  – 6310 представено като 8-битово двоично число в двоично-допълнителен код е</vt:lpstr>
      <vt:lpstr>4. Числата 00110 и 11001 са в двоично-допълнителен код. Разликата 00110 – 11001  е равна на</vt:lpstr>
      <vt:lpstr>5. Показаният графичен  символ е на елемент </vt:lpstr>
      <vt:lpstr>6. Показанaтa  таблица на     истинност е на елемент</vt:lpstr>
      <vt:lpstr>7. Представянето Произведение от суми е</vt:lpstr>
      <vt:lpstr>8. Ако А, B и C са Булеви променливи, то изразът (A+B)(B+C)(C+A) е равен на</vt:lpstr>
      <vt:lpstr>9. Мултиплексорът  </vt:lpstr>
      <vt:lpstr>10. При S=0, R=0  RS-тригерът е в състояние </vt:lpstr>
      <vt:lpstr>11. АЛУ е комбинационна схема,  която може да извършва</vt:lpstr>
      <vt:lpstr>12. Число, записано според IEEE 754 (с плаваща точка), е 0хBF100000. Кое е това число?</vt:lpstr>
      <vt:lpstr>13. Не е вярно, че DRAM е</vt:lpstr>
      <vt:lpstr>14. Памет с организация 1024 думи по 32-бита е с големина</vt:lpstr>
      <vt:lpstr>15. В MIPS архитектурата данни могат да се съхраняват (запазват) </vt:lpstr>
      <vt:lpstr>16. Ако е изпълнен следният             addi $s0, $0, 4  код, кое число е записано в  $t0 ?     addi $s1, $s0, -12                                                                                     sub $t0, $s0, $s1</vt:lpstr>
      <vt:lpstr>17. I – type инструкцията има</vt:lpstr>
      <vt:lpstr>18. Какво число е записано в $s0       lui $s0, 0x4321     след изпълнението на следния код   ori $s0, $s0, 0x8765</vt:lpstr>
      <vt:lpstr>19. Стекът е </vt:lpstr>
      <vt:lpstr>20. Към кой адрес прави преход инструкцията j   0х01002CF </vt:lpstr>
      <vt:lpstr>А сега ... ВЕРНИТЕ отговори !</vt:lpstr>
      <vt:lpstr>1. Британският математик Алън Тюринг участва в създаването на:</vt:lpstr>
      <vt:lpstr>2. Името на Бил Гейтс се свързва с  </vt:lpstr>
      <vt:lpstr>3. Числото  – 6310 предтавено като 8-битово двоично число в двоично-допълнителен код е</vt:lpstr>
      <vt:lpstr>4. Числата 00110 и 11001 са в двоично-допълнителен код. Разликата 00110 – 11001  е равна на</vt:lpstr>
      <vt:lpstr>5. Показаният графичен  символ е на елемент </vt:lpstr>
      <vt:lpstr>6. Показанaтa  таблица на     истинност е на елемент</vt:lpstr>
      <vt:lpstr>7. Представянето Произведение от суми е</vt:lpstr>
      <vt:lpstr>8. Ако А, B и C са Булеви променливи, то изразът (A+B)(B+C)(C+A) е равен на</vt:lpstr>
      <vt:lpstr>9. Мултиплексорът  </vt:lpstr>
      <vt:lpstr>10. При S=0, R=0  RS-тригерът е в състояние </vt:lpstr>
      <vt:lpstr>11. АЛУ е комбинационна схема,  която може да извършва</vt:lpstr>
      <vt:lpstr>12. Число, записано според IEEE 754 (с плаваща точка), е 0хBF100000. Кое е това число?</vt:lpstr>
      <vt:lpstr>13. Не е вярно, че DRAM е</vt:lpstr>
      <vt:lpstr>14. Памет с организация 1024 думи по 32-бита е с големина</vt:lpstr>
      <vt:lpstr>15. В MIPS архитектурата данни могат да се съхраняват (запазват) </vt:lpstr>
      <vt:lpstr>16. Ако е изпълнен следният             addi $s0, $0, 4  код, кое число е записано в  $t0 ?     addi $s1, $s0, -12                                                                                     sub $t0, $s0, $s1</vt:lpstr>
      <vt:lpstr>17. I – type инструкцията има</vt:lpstr>
      <vt:lpstr>18. Какво число е записано в $s0       lui $s0, 0x4321     след изпълнението на следния код   ori $s0, $s0, 0x8765</vt:lpstr>
      <vt:lpstr>19. Стекът е </vt:lpstr>
      <vt:lpstr>20. Към кой адрес прави преход инструкцията j   0х01002CF </vt:lpstr>
    </vt:vector>
  </TitlesOfParts>
  <Company>Sofia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КАРХ – Тест №1 (контролен)</dc:title>
  <dc:creator>Youri Tzoukrovsky</dc:creator>
  <cp:lastModifiedBy>Youri Tzoukrovsky</cp:lastModifiedBy>
  <cp:revision>43</cp:revision>
  <dcterms:created xsi:type="dcterms:W3CDTF">2018-11-19T15:55:57Z</dcterms:created>
  <dcterms:modified xsi:type="dcterms:W3CDTF">2018-11-20T18:54:42Z</dcterms:modified>
</cp:coreProperties>
</file>