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8" r:id="rId2"/>
    <p:sldId id="256" r:id="rId3"/>
    <p:sldId id="270" r:id="rId4"/>
    <p:sldId id="269" r:id="rId5"/>
    <p:sldId id="271" r:id="rId6"/>
    <p:sldId id="272" r:id="rId7"/>
    <p:sldId id="273" r:id="rId8"/>
    <p:sldId id="274" r:id="rId9"/>
  </p:sldIdLst>
  <p:sldSz cx="18288000" cy="10287000"/>
  <p:notesSz cx="6858000" cy="9144000"/>
  <p:embeddedFontLst>
    <p:embeddedFont>
      <p:font typeface="PT Serif" panose="020B0604020202020204" charset="-52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68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3421514"/>
            <a:ext cx="16230600" cy="3274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dirty="0">
                <a:solidFill>
                  <a:srgbClr val="1A0262"/>
                </a:solidFill>
                <a:latin typeface="PT Serif"/>
              </a:rPr>
              <a:t>JSON Web Token (JWT), JSON Web Signature (JWS), JSON Web Encryption (JWE), JSON Web Algorithms (JWA)</a:t>
            </a:r>
          </a:p>
        </p:txBody>
      </p:sp>
    </p:spTree>
    <p:extLst>
      <p:ext uri="{BB962C8B-B14F-4D97-AF65-F5344CB8AC3E}">
        <p14:creationId xmlns:p14="http://schemas.microsoft.com/office/powerpoint/2010/main" val="321425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33500"/>
            <a:ext cx="12954000" cy="8096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43100"/>
            <a:ext cx="17184365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93524"/>
            <a:ext cx="12115800" cy="93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00100"/>
            <a:ext cx="16669361" cy="87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3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47700"/>
            <a:ext cx="17246598" cy="69345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7810500"/>
            <a:ext cx="75342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25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924300"/>
            <a:ext cx="11658600" cy="5194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47700"/>
            <a:ext cx="12252729" cy="280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8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4305300"/>
            <a:ext cx="117395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8000" dirty="0" smtClean="0"/>
              <a:t>Благодаря за вниманието</a:t>
            </a:r>
            <a:r>
              <a:rPr lang="en-US" sz="8000" dirty="0" smtClean="0"/>
              <a:t>!</a:t>
            </a:r>
            <a:endParaRPr lang="ka-GE" sz="8000" dirty="0"/>
          </a:p>
        </p:txBody>
      </p:sp>
    </p:spTree>
    <p:extLst>
      <p:ext uri="{BB962C8B-B14F-4D97-AF65-F5344CB8AC3E}">
        <p14:creationId xmlns:p14="http://schemas.microsoft.com/office/powerpoint/2010/main" val="139905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</Words>
  <Application>Microsoft Office PowerPoint</Application>
  <PresentationFormat>Custom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PT Serif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 Green Blue Illustrated Employee Referral Program Company Presentation</dc:title>
  <dc:creator>kachamaka</dc:creator>
  <cp:lastModifiedBy>kachamaka</cp:lastModifiedBy>
  <cp:revision>10</cp:revision>
  <dcterms:created xsi:type="dcterms:W3CDTF">2006-08-16T00:00:00Z</dcterms:created>
  <dcterms:modified xsi:type="dcterms:W3CDTF">2024-01-07T09:45:00Z</dcterms:modified>
  <dc:identifier>DAF48yuBlJM</dc:identifier>
</cp:coreProperties>
</file>