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handoutMasterIdLst>
    <p:handoutMasterId r:id="rId11"/>
  </p:handoutMasterIdLst>
  <p:sldIdLst>
    <p:sldId id="256" r:id="rId3"/>
    <p:sldId id="257" r:id="rId4"/>
    <p:sldId id="258" r:id="rId5"/>
    <p:sldId id="259" r:id="rId6"/>
    <p:sldId id="272" r:id="rId7"/>
    <p:sldId id="271" r:id="rId8"/>
    <p:sldId id="269" r:id="rId9"/>
    <p:sldId id="27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89E8"/>
    <a:srgbClr val="00C8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23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08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87C3B-A0D7-4DF4-8ABE-AB86F94B7659}" type="datetimeFigureOut">
              <a:rPr lang="de-DE" smtClean="0"/>
              <a:pPr/>
              <a:t>05.03.2019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4BD58C-F3CD-45A4-BB01-AD0C7C61B426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84637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5954-C325-41FF-8307-C2ABF66F88AC}" type="datetimeFigureOut">
              <a:rPr lang="de-DE" smtClean="0"/>
              <a:pPr/>
              <a:t>05.03.2019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D2AE-8BB2-432D-A98A-CD3482D5D8D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4974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5954-C325-41FF-8307-C2ABF66F88AC}" type="datetimeFigureOut">
              <a:rPr lang="de-DE" smtClean="0"/>
              <a:pPr/>
              <a:t>05.03.2019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D2AE-8BB2-432D-A98A-CD3482D5D8D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5905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5954-C325-41FF-8307-C2ABF66F88AC}" type="datetimeFigureOut">
              <a:rPr lang="de-DE" smtClean="0"/>
              <a:pPr/>
              <a:t>05.03.2019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D2AE-8BB2-432D-A98A-CD3482D5D8D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7795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02DC-27B2-41BB-AAD9-1F7041790541}" type="datetimeFigureOut">
              <a:rPr lang="de-DE" smtClean="0"/>
              <a:pPr/>
              <a:t>05.03.2019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E6785-3939-42C8-B286-5EA6B9BB38C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5555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02DC-27B2-41BB-AAD9-1F7041790541}" type="datetimeFigureOut">
              <a:rPr lang="de-DE" smtClean="0"/>
              <a:pPr/>
              <a:t>05.03.2019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E6785-3939-42C8-B286-5EA6B9BB38C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9752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02DC-27B2-41BB-AAD9-1F7041790541}" type="datetimeFigureOut">
              <a:rPr lang="de-DE" smtClean="0"/>
              <a:pPr/>
              <a:t>05.03.2019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E6785-3939-42C8-B286-5EA6B9BB38C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0416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02DC-27B2-41BB-AAD9-1F7041790541}" type="datetimeFigureOut">
              <a:rPr lang="de-DE" smtClean="0"/>
              <a:pPr/>
              <a:t>05.03.2019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E6785-3939-42C8-B286-5EA6B9BB38C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8479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02DC-27B2-41BB-AAD9-1F7041790541}" type="datetimeFigureOut">
              <a:rPr lang="de-DE" smtClean="0"/>
              <a:pPr/>
              <a:t>05.03.2019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E6785-3939-42C8-B286-5EA6B9BB38C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394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02DC-27B2-41BB-AAD9-1F7041790541}" type="datetimeFigureOut">
              <a:rPr lang="de-DE" smtClean="0"/>
              <a:pPr/>
              <a:t>05.03.2019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E6785-3939-42C8-B286-5EA6B9BB38C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11185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02DC-27B2-41BB-AAD9-1F7041790541}" type="datetimeFigureOut">
              <a:rPr lang="de-DE" smtClean="0"/>
              <a:pPr/>
              <a:t>05.03.2019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E6785-3939-42C8-B286-5EA6B9BB38C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38268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02DC-27B2-41BB-AAD9-1F7041790541}" type="datetimeFigureOut">
              <a:rPr lang="de-DE" smtClean="0"/>
              <a:pPr/>
              <a:t>05.03.2019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E6785-3939-42C8-B286-5EA6B9BB38C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5038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5954-C325-41FF-8307-C2ABF66F88AC}" type="datetimeFigureOut">
              <a:rPr lang="de-DE" smtClean="0"/>
              <a:pPr/>
              <a:t>05.03.2019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D2AE-8BB2-432D-A98A-CD3482D5D8D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3001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02DC-27B2-41BB-AAD9-1F7041790541}" type="datetimeFigureOut">
              <a:rPr lang="de-DE" smtClean="0"/>
              <a:pPr/>
              <a:t>05.03.2019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E6785-3939-42C8-B286-5EA6B9BB38C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21291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02DC-27B2-41BB-AAD9-1F7041790541}" type="datetimeFigureOut">
              <a:rPr lang="de-DE" smtClean="0"/>
              <a:pPr/>
              <a:t>05.03.2019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E6785-3939-42C8-B286-5EA6B9BB38C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30800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02DC-27B2-41BB-AAD9-1F7041790541}" type="datetimeFigureOut">
              <a:rPr lang="de-DE" smtClean="0"/>
              <a:pPr/>
              <a:t>05.03.2019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E6785-3939-42C8-B286-5EA6B9BB38C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480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5954-C325-41FF-8307-C2ABF66F88AC}" type="datetimeFigureOut">
              <a:rPr lang="de-DE" smtClean="0"/>
              <a:pPr/>
              <a:t>05.03.2019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D2AE-8BB2-432D-A98A-CD3482D5D8D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7637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5954-C325-41FF-8307-C2ABF66F88AC}" type="datetimeFigureOut">
              <a:rPr lang="de-DE" smtClean="0"/>
              <a:pPr/>
              <a:t>05.03.2019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D2AE-8BB2-432D-A98A-CD3482D5D8D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033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5954-C325-41FF-8307-C2ABF66F88AC}" type="datetimeFigureOut">
              <a:rPr lang="de-DE" smtClean="0"/>
              <a:pPr/>
              <a:t>05.03.2019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D2AE-8BB2-432D-A98A-CD3482D5D8D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9414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5954-C325-41FF-8307-C2ABF66F88AC}" type="datetimeFigureOut">
              <a:rPr lang="de-DE" smtClean="0"/>
              <a:pPr/>
              <a:t>05.03.2019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D2AE-8BB2-432D-A98A-CD3482D5D8D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5675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5954-C325-41FF-8307-C2ABF66F88AC}" type="datetimeFigureOut">
              <a:rPr lang="de-DE" smtClean="0"/>
              <a:pPr/>
              <a:t>05.03.2019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D2AE-8BB2-432D-A98A-CD3482D5D8D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868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5954-C325-41FF-8307-C2ABF66F88AC}" type="datetimeFigureOut">
              <a:rPr lang="de-DE" smtClean="0"/>
              <a:pPr/>
              <a:t>05.03.2019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D2AE-8BB2-432D-A98A-CD3482D5D8D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5356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5954-C325-41FF-8307-C2ABF66F88AC}" type="datetimeFigureOut">
              <a:rPr lang="de-DE" smtClean="0"/>
              <a:pPr/>
              <a:t>05.03.2019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D2AE-8BB2-432D-A98A-CD3482D5D8D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2415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89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E5954-C325-41FF-8307-C2ABF66F88AC}" type="datetimeFigureOut">
              <a:rPr lang="de-DE" smtClean="0"/>
              <a:pPr/>
              <a:t>05.03.2019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4D2AE-8BB2-432D-A98A-CD3482D5D8D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728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589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302DC-27B2-41BB-AAD9-1F7041790541}" type="datetimeFigureOut">
              <a:rPr lang="de-DE" smtClean="0"/>
              <a:pPr/>
              <a:t>05.03.2019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E6785-3939-42C8-B286-5EA6B9BB38C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8046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lannerix.eu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sz="2400" dirty="0" smtClean="0">
                <a:solidFill>
                  <a:schemeClr val="bg1"/>
                </a:solidFill>
              </a:rPr>
              <a:t>автори: Траян Райковски и Мартин Попов</a:t>
            </a:r>
            <a:endParaRPr lang="de-DE" sz="24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629" y="2064327"/>
            <a:ext cx="4934742" cy="1821873"/>
          </a:xfrm>
          <a:prstGeom prst="rect">
            <a:avLst/>
          </a:prstGeom>
          <a:solidFill>
            <a:srgbClr val="0589E8"/>
          </a:solidFill>
        </p:spPr>
      </p:pic>
    </p:spTree>
    <p:extLst>
      <p:ext uri="{BB962C8B-B14F-4D97-AF65-F5344CB8AC3E}">
        <p14:creationId xmlns:p14="http://schemas.microsoft.com/office/powerpoint/2010/main" val="65687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algn="l"/>
            <a:r>
              <a:rPr lang="bg-BG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C853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Цели</a:t>
            </a:r>
            <a:endParaRPr lang="de-DE" b="1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C853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>
            <a:normAutofit/>
          </a:bodyPr>
          <a:lstStyle/>
          <a:p>
            <a:pPr>
              <a:buClr>
                <a:srgbClr val="0070C0"/>
              </a:buClr>
            </a:pPr>
            <a:r>
              <a:rPr lang="bg-BG" sz="2800" dirty="0">
                <a:solidFill>
                  <a:schemeClr val="bg1"/>
                </a:solidFill>
              </a:rPr>
              <a:t>у</a:t>
            </a:r>
            <a:r>
              <a:rPr lang="bg-BG" sz="2800" dirty="0" smtClean="0">
                <a:solidFill>
                  <a:schemeClr val="bg1"/>
                </a:solidFill>
              </a:rPr>
              <a:t>лесняване на организирането на учебната програма</a:t>
            </a:r>
            <a:endParaRPr lang="bg-BG" sz="2800" dirty="0">
              <a:solidFill>
                <a:schemeClr val="bg1"/>
              </a:solidFill>
            </a:endParaRPr>
          </a:p>
          <a:p>
            <a:pPr>
              <a:buClr>
                <a:srgbClr val="0070C0"/>
              </a:buClr>
            </a:pPr>
            <a:r>
              <a:rPr lang="bg-BG" sz="2800" dirty="0" smtClean="0">
                <a:solidFill>
                  <a:schemeClr val="bg1"/>
                </a:solidFill>
              </a:rPr>
              <a:t>график с тестове и контролни и лесното им следене</a:t>
            </a:r>
          </a:p>
          <a:p>
            <a:pPr>
              <a:buClr>
                <a:srgbClr val="0070C0"/>
              </a:buClr>
            </a:pPr>
            <a:r>
              <a:rPr lang="bg-BG" sz="2800" dirty="0" smtClean="0">
                <a:solidFill>
                  <a:schemeClr val="bg1"/>
                </a:solidFill>
              </a:rPr>
              <a:t>място за въвеждане на оценки и удобното им организиране</a:t>
            </a:r>
          </a:p>
        </p:txBody>
      </p:sp>
    </p:spTree>
    <p:extLst>
      <p:ext uri="{BB962C8B-B14F-4D97-AF65-F5344CB8AC3E}">
        <p14:creationId xmlns:p14="http://schemas.microsoft.com/office/powerpoint/2010/main" val="47054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algn="l"/>
            <a:r>
              <a:rPr lang="bg-BG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C853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Подготовка</a:t>
            </a:r>
            <a:endParaRPr lang="de-DE" b="1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C853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>
            <a:normAutofit/>
          </a:bodyPr>
          <a:lstStyle/>
          <a:p>
            <a:pPr>
              <a:buClr>
                <a:srgbClr val="0070C0"/>
              </a:buClr>
            </a:pPr>
            <a:r>
              <a:rPr lang="bg-BG" dirty="0" smtClean="0">
                <a:solidFill>
                  <a:schemeClr val="bg1"/>
                </a:solidFill>
              </a:rPr>
              <a:t>измисляне на водеща идея</a:t>
            </a:r>
          </a:p>
          <a:p>
            <a:pPr>
              <a:buClr>
                <a:srgbClr val="0070C0"/>
              </a:buClr>
            </a:pPr>
            <a:r>
              <a:rPr lang="bg-BG" dirty="0" smtClean="0">
                <a:solidFill>
                  <a:schemeClr val="bg1"/>
                </a:solidFill>
              </a:rPr>
              <a:t>отделяне на време за изучаване и практикуване на нови технологии</a:t>
            </a:r>
          </a:p>
          <a:p>
            <a:pPr>
              <a:buClr>
                <a:srgbClr val="0070C0"/>
              </a:buClr>
            </a:pPr>
            <a:r>
              <a:rPr lang="bg-BG" dirty="0" smtClean="0">
                <a:solidFill>
                  <a:schemeClr val="bg1"/>
                </a:solidFill>
              </a:rPr>
              <a:t>измисляне на мобилен и десктоп дизайн</a:t>
            </a:r>
            <a:endParaRPr lang="bg-BG" dirty="0">
              <a:solidFill>
                <a:schemeClr val="bg1"/>
              </a:solidFill>
            </a:endParaRPr>
          </a:p>
          <a:p>
            <a:pPr>
              <a:buClr>
                <a:srgbClr val="0070C0"/>
              </a:buClr>
            </a:pPr>
            <a:r>
              <a:rPr lang="bg-BG" dirty="0" smtClean="0">
                <a:solidFill>
                  <a:schemeClr val="bg1"/>
                </a:solidFill>
              </a:rPr>
              <a:t>изготвяне на план за действие</a:t>
            </a:r>
          </a:p>
          <a:p>
            <a:pPr marL="0" indent="0">
              <a:buClr>
                <a:srgbClr val="0070C0"/>
              </a:buClr>
              <a:buNone/>
            </a:pPr>
            <a:endParaRPr lang="bg-BG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92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444132"/>
            <a:ext cx="8229600" cy="1143000"/>
          </a:xfrm>
        </p:spPr>
        <p:txBody>
          <a:bodyPr/>
          <a:lstStyle/>
          <a:p>
            <a:pPr algn="l"/>
            <a:r>
              <a:rPr lang="bg-BG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C853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Реализация на идеята</a:t>
            </a:r>
            <a:endParaRPr lang="de-DE" b="1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C853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425" y="1914610"/>
            <a:ext cx="4495800" cy="266579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05000"/>
            <a:ext cx="2895600" cy="26850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858" y="4624648"/>
            <a:ext cx="4442934" cy="17607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13849"/>
            <a:ext cx="3676650" cy="18383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86600" y="2416508"/>
            <a:ext cx="443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7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38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1" y="3313646"/>
            <a:ext cx="1143000" cy="1143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121" y="3049983"/>
            <a:ext cx="1295400" cy="1295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011" y="4572000"/>
            <a:ext cx="1031240" cy="106680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 rot="1173112">
            <a:off x="1672325" y="2920307"/>
            <a:ext cx="2071326" cy="310473"/>
          </a:xfrm>
          <a:prstGeom prst="rightArrow">
            <a:avLst>
              <a:gd name="adj1" fmla="val 3554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24" y="1752600"/>
            <a:ext cx="1143000" cy="1143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663" y="914184"/>
            <a:ext cx="1143000" cy="1143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720" y="3075543"/>
            <a:ext cx="1031240" cy="10668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649" y="5394634"/>
            <a:ext cx="1031240" cy="1066800"/>
          </a:xfrm>
          <a:prstGeom prst="rect">
            <a:avLst/>
          </a:prstGeom>
        </p:spPr>
      </p:pic>
      <p:sp>
        <p:nvSpPr>
          <p:cNvPr id="18" name="Right Arrow 17"/>
          <p:cNvSpPr/>
          <p:nvPr/>
        </p:nvSpPr>
        <p:spPr>
          <a:xfrm>
            <a:off x="5283575" y="3568424"/>
            <a:ext cx="2190705" cy="965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 rot="2247152">
            <a:off x="4689326" y="4930541"/>
            <a:ext cx="1482148" cy="101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 rot="2775728">
            <a:off x="2662893" y="2197779"/>
            <a:ext cx="1702961" cy="310473"/>
          </a:xfrm>
          <a:prstGeom prst="rightArrow">
            <a:avLst>
              <a:gd name="adj1" fmla="val 3554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>
            <a:off x="1570731" y="3729910"/>
            <a:ext cx="2071326" cy="310473"/>
          </a:xfrm>
          <a:prstGeom prst="rightArrow">
            <a:avLst>
              <a:gd name="adj1" fmla="val 3554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 rot="1447017">
            <a:off x="5167508" y="4391857"/>
            <a:ext cx="1984516" cy="757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66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7200" y="1524000"/>
            <a:ext cx="1600200" cy="1600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003" y="1295400"/>
            <a:ext cx="1752600" cy="1752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718" y="3336016"/>
            <a:ext cx="990600" cy="990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406" y="5029200"/>
            <a:ext cx="1345794" cy="1345794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2819400" y="2019300"/>
            <a:ext cx="3581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9282431">
            <a:off x="4879778" y="3018634"/>
            <a:ext cx="227664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1781686">
            <a:off x="4718574" y="4563902"/>
            <a:ext cx="2599048" cy="186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12739026">
            <a:off x="1860895" y="2939370"/>
            <a:ext cx="1909241" cy="198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ultiply 30"/>
          <p:cNvSpPr/>
          <p:nvPr/>
        </p:nvSpPr>
        <p:spPr>
          <a:xfrm>
            <a:off x="4152900" y="1812790"/>
            <a:ext cx="914400" cy="685800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Arrow 31"/>
          <p:cNvSpPr/>
          <p:nvPr/>
        </p:nvSpPr>
        <p:spPr>
          <a:xfrm rot="1741559">
            <a:off x="4495651" y="4709372"/>
            <a:ext cx="2514600" cy="18950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1871794">
            <a:off x="1992365" y="3268334"/>
            <a:ext cx="1678552" cy="229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945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1" grpId="0" animBg="1"/>
      <p:bldP spid="32" grpId="0" animBg="1"/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algn="l"/>
            <a:r>
              <a:rPr lang="bg-BG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C853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Дизайн</a:t>
            </a:r>
            <a:endParaRPr lang="de-DE" b="1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C853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62" y="2098730"/>
            <a:ext cx="4495800" cy="26657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4472134"/>
            <a:ext cx="2986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Angular Material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256489"/>
            <a:ext cx="7164734" cy="282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6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209800"/>
            <a:ext cx="8229600" cy="1143000"/>
          </a:xfrm>
        </p:spPr>
        <p:txBody>
          <a:bodyPr/>
          <a:lstStyle/>
          <a:p>
            <a:r>
              <a:rPr lang="bg-BG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C853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Към сайта</a:t>
            </a:r>
            <a:endParaRPr lang="de-DE" b="1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C853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" name="Title 5"/>
          <p:cNvSpPr txBox="1">
            <a:spLocks/>
          </p:cNvSpPr>
          <p:nvPr/>
        </p:nvSpPr>
        <p:spPr>
          <a:xfrm>
            <a:off x="457200" y="3200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589E8"/>
                </a:solidFill>
                <a:effectLst>
                  <a:reflection blurRad="12700" stA="28000" endPos="45000" dist="1000" dir="5400000" sy="-100000" algn="bl" rotWithShape="0"/>
                </a:effectLst>
                <a:hlinkClick r:id="rId2"/>
              </a:rPr>
              <a:t>https://plannerix.eu/</a:t>
            </a:r>
            <a:endParaRPr lang="de-DE" b="1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589E8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949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</TotalTime>
  <Words>71</Words>
  <Application>Microsoft Office PowerPoint</Application>
  <PresentationFormat>On-screen Show (4:3)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Office Theme</vt:lpstr>
      <vt:lpstr>Custom Design</vt:lpstr>
      <vt:lpstr>PowerPoint Presentation</vt:lpstr>
      <vt:lpstr>Цели</vt:lpstr>
      <vt:lpstr>Подготовка</vt:lpstr>
      <vt:lpstr>Реализация на идеята</vt:lpstr>
      <vt:lpstr>PowerPoint Presentation</vt:lpstr>
      <vt:lpstr>PowerPoint Presentation</vt:lpstr>
      <vt:lpstr>Дизайн</vt:lpstr>
      <vt:lpstr>Към сайта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Услуги в Добрич</dc:title>
  <dc:creator>Lion</dc:creator>
  <cp:lastModifiedBy>Trayan</cp:lastModifiedBy>
  <cp:revision>34</cp:revision>
  <dcterms:created xsi:type="dcterms:W3CDTF">2018-03-07T07:44:28Z</dcterms:created>
  <dcterms:modified xsi:type="dcterms:W3CDTF">2019-03-05T20:43:13Z</dcterms:modified>
</cp:coreProperties>
</file>