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1"/>
  </p:handoutMasterIdLst>
  <p:sldIdLst>
    <p:sldId id="256" r:id="rId3"/>
    <p:sldId id="257" r:id="rId4"/>
    <p:sldId id="258" r:id="rId5"/>
    <p:sldId id="259" r:id="rId6"/>
    <p:sldId id="272" r:id="rId7"/>
    <p:sldId id="271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9E8"/>
    <a:srgbClr val="00C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87C3B-A0D7-4DF4-8ABE-AB86F94B7659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D58C-F3CD-45A4-BB01-AD0C7C61B42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46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7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905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9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55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75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1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47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9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1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82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0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1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8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8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3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41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7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6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35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1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0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nerix.e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автори: Траян Райковски и Мартин Попов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29" y="2064327"/>
            <a:ext cx="4934742" cy="1821873"/>
          </a:xfrm>
          <a:prstGeom prst="rect">
            <a:avLst/>
          </a:prstGeom>
          <a:solidFill>
            <a:srgbClr val="0589E8"/>
          </a:solidFill>
        </p:spPr>
      </p:pic>
    </p:spTree>
    <p:extLst>
      <p:ext uri="{BB962C8B-B14F-4D97-AF65-F5344CB8AC3E}">
        <p14:creationId xmlns:p14="http://schemas.microsoft.com/office/powerpoint/2010/main" val="6568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Цели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sz="2800" dirty="0">
                <a:solidFill>
                  <a:schemeClr val="bg1"/>
                </a:solidFill>
              </a:rPr>
              <a:t>у</a:t>
            </a:r>
            <a:r>
              <a:rPr lang="bg-BG" sz="2800" dirty="0" smtClean="0">
                <a:solidFill>
                  <a:schemeClr val="bg1"/>
                </a:solidFill>
              </a:rPr>
              <a:t>лесняване на организирането на учебната програма</a:t>
            </a:r>
            <a:endParaRPr lang="bg-BG" sz="28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bg1"/>
                </a:solidFill>
              </a:rPr>
              <a:t>график с тестове и контролни и лесното им следене</a:t>
            </a: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bg1"/>
                </a:solidFill>
              </a:rPr>
              <a:t>място за въвеждане на оценки и удобното им организиране</a:t>
            </a:r>
          </a:p>
        </p:txBody>
      </p:sp>
    </p:spTree>
    <p:extLst>
      <p:ext uri="{BB962C8B-B14F-4D97-AF65-F5344CB8AC3E}">
        <p14:creationId xmlns:p14="http://schemas.microsoft.com/office/powerpoint/2010/main" val="4705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Подготовка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измисляне на водеща идея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отделяне на време за изучаване и практикуване на нови технологии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измисляне на мобилен и десктоп дизайн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изготвяне на план за действие</a:t>
            </a:r>
          </a:p>
          <a:p>
            <a:pPr marL="0" indent="0">
              <a:buClr>
                <a:srgbClr val="0070C0"/>
              </a:buClr>
              <a:buNone/>
            </a:pPr>
            <a:endParaRPr lang="bg-BG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4132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Реализация на идеята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25" y="1914610"/>
            <a:ext cx="4495800" cy="2665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2895600" cy="2685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8" y="4624648"/>
            <a:ext cx="4442934" cy="1760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3849"/>
            <a:ext cx="3676650" cy="1838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6600" y="2416508"/>
            <a:ext cx="44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7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162" y="228600"/>
            <a:ext cx="1123714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23"/>
            <a:ext cx="9144000" cy="45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Дизайн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" y="2098730"/>
            <a:ext cx="4495800" cy="266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472134"/>
            <a:ext cx="298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Angular Material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56489"/>
            <a:ext cx="7164734" cy="28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Към сайта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589E8"/>
                </a:soli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https://plannerix.eu/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589E8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4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Custom Design</vt:lpstr>
      <vt:lpstr>PowerPoint Presentation</vt:lpstr>
      <vt:lpstr>Цели</vt:lpstr>
      <vt:lpstr>Подготовка</vt:lpstr>
      <vt:lpstr>Реализация на идеята</vt:lpstr>
      <vt:lpstr>PowerPoint Presentation</vt:lpstr>
      <vt:lpstr>PowerPoint Presentation</vt:lpstr>
      <vt:lpstr>Дизайн</vt:lpstr>
      <vt:lpstr>Към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Услуги в Добрич</dc:title>
  <dc:creator>Lion</dc:creator>
  <cp:lastModifiedBy>Lion</cp:lastModifiedBy>
  <cp:revision>29</cp:revision>
  <dcterms:created xsi:type="dcterms:W3CDTF">2018-03-07T07:44:28Z</dcterms:created>
  <dcterms:modified xsi:type="dcterms:W3CDTF">2019-03-05T19:37:15Z</dcterms:modified>
</cp:coreProperties>
</file>