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3"/>
  </p:handoutMasterIdLst>
  <p:sldIdLst>
    <p:sldId id="256" r:id="rId3"/>
    <p:sldId id="257" r:id="rId4"/>
    <p:sldId id="258" r:id="rId5"/>
    <p:sldId id="269" r:id="rId6"/>
    <p:sldId id="259" r:id="rId7"/>
    <p:sldId id="260" r:id="rId8"/>
    <p:sldId id="261" r:id="rId9"/>
    <p:sldId id="263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87C3B-A0D7-4DF4-8ABE-AB86F94B7659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D58C-F3CD-45A4-BB01-AD0C7C61B42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846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49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59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1779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15555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4975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9041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847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7039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111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3382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50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30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42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0308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54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376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0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1941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567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986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8535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24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5954-C325-41FF-8307-C2ABF66F88AC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4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02DC-27B2-41BB-AAD9-1F7041790541}" type="datetimeFigureOut">
              <a:rPr lang="de-DE" smtClean="0"/>
              <a:pPr/>
              <a:t>12.05.2018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880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Dobrich Services</a:t>
            </a:r>
            <a:endParaRPr lang="de-DE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автори: Траян Райковски и Мартин Попов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6568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143000"/>
            <a:ext cx="8591669" cy="528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36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Цели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sz="2800" dirty="0"/>
              <a:t>у</a:t>
            </a:r>
            <a:r>
              <a:rPr lang="bg-BG" sz="2800" dirty="0" smtClean="0"/>
              <a:t>лесняване на записването на часове по електронен път</a:t>
            </a:r>
            <a:endParaRPr lang="bg-BG" sz="2800" dirty="0"/>
          </a:p>
          <a:p>
            <a:pPr>
              <a:buClr>
                <a:srgbClr val="0070C0"/>
              </a:buClr>
            </a:pPr>
            <a:r>
              <a:rPr lang="bg-BG" sz="2800" dirty="0"/>
              <a:t>п</a:t>
            </a:r>
            <a:r>
              <a:rPr lang="bg-BG" sz="2800" dirty="0" smtClean="0"/>
              <a:t>ремахването на хартиените тефтерчата и замяната им с таблица, достъпна в интернет пространството</a:t>
            </a:r>
          </a:p>
          <a:p>
            <a:pPr>
              <a:buClr>
                <a:srgbClr val="0070C0"/>
              </a:buClr>
            </a:pPr>
            <a:r>
              <a:rPr lang="bg-BG" sz="2800" dirty="0" smtClean="0"/>
              <a:t>иновация в начина на взаимодействие между клиенти и хора, които предлагат услугите си</a:t>
            </a:r>
          </a:p>
        </p:txBody>
      </p:sp>
    </p:spTree>
    <p:extLst>
      <p:ext uri="{BB962C8B-B14F-4D97-AF65-F5344CB8AC3E}">
        <p14:creationId xmlns:p14="http://schemas.microsoft.com/office/powerpoint/2010/main" xmlns="" val="4705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Подготовка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dirty="0" smtClean="0"/>
              <a:t>измисляне на водеща идея</a:t>
            </a:r>
          </a:p>
          <a:p>
            <a:pPr>
              <a:buClr>
                <a:srgbClr val="0070C0"/>
              </a:buClr>
            </a:pPr>
            <a:r>
              <a:rPr lang="bg-BG" dirty="0" smtClean="0"/>
              <a:t>отделяне на време за изучаване и практикуване на нови технологии</a:t>
            </a:r>
          </a:p>
          <a:p>
            <a:pPr>
              <a:buClr>
                <a:srgbClr val="0070C0"/>
              </a:buClr>
            </a:pPr>
            <a:r>
              <a:rPr lang="bg-BG" dirty="0" smtClean="0"/>
              <a:t>измисляне на прост и функционален дизайн</a:t>
            </a:r>
          </a:p>
          <a:p>
            <a:pPr>
              <a:buClr>
                <a:srgbClr val="0070C0"/>
              </a:buClr>
            </a:pPr>
            <a:r>
              <a:rPr lang="bg-BG" dirty="0" smtClean="0"/>
              <a:t>изготвяне на план, съдържащ структурата на цялата страница</a:t>
            </a:r>
          </a:p>
          <a:p>
            <a:pPr>
              <a:buClr>
                <a:srgbClr val="0070C0"/>
              </a:buClr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012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8450" y="3789156"/>
            <a:ext cx="209550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094439"/>
            <a:ext cx="2667000" cy="1581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3323" y="3555117"/>
            <a:ext cx="3743706" cy="1247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851" y="2266015"/>
            <a:ext cx="2857500" cy="1238250"/>
          </a:xfrm>
          <a:prstGeom prst="rect">
            <a:avLst/>
          </a:prstGeom>
        </p:spPr>
      </p:pic>
      <p:pic>
        <p:nvPicPr>
          <p:cNvPr id="4098" name="Picture 2" descr="C:\Users\Lion\Desktop\red-line-51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7496" y="3458063"/>
            <a:ext cx="1635954" cy="16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Lion\Desktop\red-line-51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07496" y="3458063"/>
            <a:ext cx="1635954" cy="16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Lion\Desktop\red-line-51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8223" y="3439077"/>
            <a:ext cx="1635954" cy="16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ion\Desktop\red-line-51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78223" y="3439077"/>
            <a:ext cx="1635954" cy="16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87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Реализация на идеята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883485"/>
            <a:ext cx="2667000" cy="15814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26327"/>
            <a:ext cx="2667000" cy="16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3055061"/>
            <a:ext cx="2857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Дизайн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236641"/>
            <a:ext cx="7950319" cy="27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Допълнителни програми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133600"/>
            <a:ext cx="18288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5164" y="3962400"/>
            <a:ext cx="205740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2247900"/>
            <a:ext cx="16002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9964" y="4114800"/>
            <a:ext cx="194184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Снимки от сайта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15836"/>
            <a:ext cx="875182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6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2712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85</Words>
  <Application>Microsoft Office PowerPoint</Application>
  <PresentationFormat>Презентация на цял екран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Dobrich Services</vt:lpstr>
      <vt:lpstr>Цели</vt:lpstr>
      <vt:lpstr>Подготовка</vt:lpstr>
      <vt:lpstr>Слайд 4</vt:lpstr>
      <vt:lpstr>Реализация на идеята</vt:lpstr>
      <vt:lpstr>Дизайн</vt:lpstr>
      <vt:lpstr>Допълнителни програми</vt:lpstr>
      <vt:lpstr>Снимки от сайта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Услуги в Добрич</dc:title>
  <dc:creator>Lion</dc:creator>
  <cp:lastModifiedBy>Martin</cp:lastModifiedBy>
  <cp:revision>20</cp:revision>
  <dcterms:created xsi:type="dcterms:W3CDTF">2018-03-07T07:44:28Z</dcterms:created>
  <dcterms:modified xsi:type="dcterms:W3CDTF">2018-05-12T08:43:31Z</dcterms:modified>
</cp:coreProperties>
</file>