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2"/>
  </p:handoutMasterIdLst>
  <p:sldIdLst>
    <p:sldId id="256" r:id="rId3"/>
    <p:sldId id="257" r:id="rId4"/>
    <p:sldId id="258" r:id="rId5"/>
    <p:sldId id="259" r:id="rId6"/>
    <p:sldId id="272" r:id="rId7"/>
    <p:sldId id="271" r:id="rId8"/>
    <p:sldId id="269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9E8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0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5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5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erix.e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автори: Траян Райковски и Мартин Попов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9" y="2064327"/>
            <a:ext cx="4934742" cy="1821873"/>
          </a:xfrm>
          <a:prstGeom prst="rect">
            <a:avLst/>
          </a:prstGeom>
          <a:solidFill>
            <a:srgbClr val="0589E8"/>
          </a:solidFill>
        </p:spPr>
      </p:pic>
    </p:spTree>
    <p:extLst>
      <p:ext uri="{BB962C8B-B14F-4D97-AF65-F5344CB8AC3E}">
        <p14:creationId xmlns:p14="http://schemas.microsoft.com/office/powerpoint/2010/main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лесняване на организирането на учебната програма</a:t>
            </a:r>
            <a:endParaRPr lang="bg-BG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график с тестове и контролни и лесното им следене</a:t>
            </a: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място за въвеждане на оценки и удобното им организиране</a:t>
            </a:r>
          </a:p>
        </p:txBody>
      </p:sp>
    </p:spTree>
    <p:extLst>
      <p:ext uri="{BB962C8B-B14F-4D97-AF65-F5344CB8AC3E}">
        <p14:creationId xmlns:p14="http://schemas.microsoft.com/office/powerpoint/2010/main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отделяне на време за изучаване и практикуване на нови 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измисляне на мобилен и десктоп дизайн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изготвяне на план за действие</a:t>
            </a:r>
          </a:p>
          <a:p>
            <a:pPr marL="0" indent="0">
              <a:buClr>
                <a:srgbClr val="0070C0"/>
              </a:buClr>
              <a:buNone/>
            </a:pPr>
            <a:endParaRPr lang="bg-BG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8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5" y="1914610"/>
            <a:ext cx="4495800" cy="266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2895600" cy="268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8" y="4624648"/>
            <a:ext cx="4442934" cy="176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849"/>
            <a:ext cx="3676650" cy="183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416508"/>
            <a:ext cx="4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7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" y="3548436"/>
            <a:ext cx="1143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01" y="325104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91" y="4773057"/>
            <a:ext cx="1031240" cy="1066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26833">
            <a:off x="1606875" y="3161114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1" y="2212220"/>
            <a:ext cx="1143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13" y="1558734"/>
            <a:ext cx="1143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76600"/>
            <a:ext cx="1031240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29" y="5595691"/>
            <a:ext cx="1031240" cy="10668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231055" y="3769481"/>
            <a:ext cx="2190705" cy="9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247152">
            <a:off x="4636806" y="5131598"/>
            <a:ext cx="1482148" cy="10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949023">
            <a:off x="2638445" y="2664233"/>
            <a:ext cx="1522692" cy="350954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518211" y="3930967"/>
            <a:ext cx="2071326" cy="310473"/>
          </a:xfrm>
          <a:prstGeom prst="rightArrow">
            <a:avLst>
              <a:gd name="adj1" fmla="val 35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447017">
            <a:off x="5114988" y="4592914"/>
            <a:ext cx="1984516" cy="75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197" y="17526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4000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15" y="3564616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03" y="5257800"/>
            <a:ext cx="1345794" cy="1345794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2768397" y="2247900"/>
            <a:ext cx="3581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282431">
            <a:off x="4828775" y="3247234"/>
            <a:ext cx="22766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81686">
            <a:off x="4667571" y="4792502"/>
            <a:ext cx="2599048" cy="186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739026">
            <a:off x="1809892" y="3167970"/>
            <a:ext cx="1909241" cy="19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4101897" y="2041390"/>
            <a:ext cx="914400" cy="6858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741559">
            <a:off x="4444648" y="4937972"/>
            <a:ext cx="2514600" cy="189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71794">
            <a:off x="1941362" y="3496934"/>
            <a:ext cx="1678552" cy="22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" y="2098730"/>
            <a:ext cx="4495800" cy="266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472134"/>
            <a:ext cx="298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Angular Material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6489"/>
            <a:ext cx="7164734" cy="28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Към сайта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589E8"/>
                </a:soli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https://plannerix.eu/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589E8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066800" y="34636"/>
            <a:ext cx="8229600" cy="1143000"/>
          </a:xfrm>
        </p:spPr>
        <p:txBody>
          <a:bodyPr/>
          <a:lstStyle/>
          <a:p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Планове за бъдещето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нива на потребители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статистика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2077">
            <a:off x="5993877" y="1778397"/>
            <a:ext cx="5561905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8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Custom Design</vt:lpstr>
      <vt:lpstr>PowerPoint Presentation</vt:lpstr>
      <vt:lpstr>Цели</vt:lpstr>
      <vt:lpstr>Подготовка</vt:lpstr>
      <vt:lpstr>Реализация на идеята</vt:lpstr>
      <vt:lpstr>PowerPoint Presentation</vt:lpstr>
      <vt:lpstr>PowerPoint Presentation</vt:lpstr>
      <vt:lpstr>Дизайн</vt:lpstr>
      <vt:lpstr>Към сайта</vt:lpstr>
      <vt:lpstr>Планове за бъдещето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Lion</cp:lastModifiedBy>
  <cp:revision>38</cp:revision>
  <dcterms:created xsi:type="dcterms:W3CDTF">2018-03-07T07:44:28Z</dcterms:created>
  <dcterms:modified xsi:type="dcterms:W3CDTF">2019-03-06T20:19:22Z</dcterms:modified>
</cp:coreProperties>
</file>