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11"/>
  </p:handoutMasterIdLst>
  <p:sldIdLst>
    <p:sldId id="256" r:id="rId3"/>
    <p:sldId id="257" r:id="rId4"/>
    <p:sldId id="258" r:id="rId5"/>
    <p:sldId id="259" r:id="rId6"/>
    <p:sldId id="272" r:id="rId7"/>
    <p:sldId id="271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9E8"/>
    <a:srgbClr val="00C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08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87C3B-A0D7-4DF4-8ABE-AB86F94B7659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BD58C-F3CD-45A4-BB01-AD0C7C61B42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463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97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905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795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555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75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416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479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394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118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826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03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00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1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080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48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37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3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41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67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68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35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41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5954-C325-41FF-8307-C2ABF66F88AC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2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8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02DC-27B2-41BB-AAD9-1F7041790541}" type="datetimeFigureOut">
              <a:rPr lang="de-DE" smtClean="0"/>
              <a:pPr/>
              <a:t>05.03.2019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04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nerix.e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8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>
                <a:solidFill>
                  <a:schemeClr val="bg1"/>
                </a:solidFill>
              </a:rPr>
              <a:t>автори: Траян Райковски и Мартин Попов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29" y="2064327"/>
            <a:ext cx="4934742" cy="1821873"/>
          </a:xfrm>
          <a:prstGeom prst="rect">
            <a:avLst/>
          </a:prstGeom>
          <a:solidFill>
            <a:srgbClr val="0589E8"/>
          </a:solidFill>
        </p:spPr>
      </p:pic>
    </p:spTree>
    <p:extLst>
      <p:ext uri="{BB962C8B-B14F-4D97-AF65-F5344CB8AC3E}">
        <p14:creationId xmlns:p14="http://schemas.microsoft.com/office/powerpoint/2010/main" val="6568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Цели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bg-BG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лесняване на организирането на учебната програма</a:t>
            </a:r>
            <a:endParaRPr lang="bg-BG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0070C0"/>
              </a:buClr>
            </a:pPr>
            <a:r>
              <a:rPr lang="bg-BG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график с тестове и контролни и лесното им следене</a:t>
            </a:r>
          </a:p>
          <a:p>
            <a:pPr>
              <a:buClr>
                <a:srgbClr val="0070C0"/>
              </a:buClr>
            </a:pPr>
            <a:r>
              <a:rPr lang="bg-BG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място за въвеждане на оценки и удобното им организиране</a:t>
            </a:r>
          </a:p>
        </p:txBody>
      </p:sp>
    </p:spTree>
    <p:extLst>
      <p:ext uri="{BB962C8B-B14F-4D97-AF65-F5344CB8AC3E}">
        <p14:creationId xmlns:p14="http://schemas.microsoft.com/office/powerpoint/2010/main" val="4705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Подготовка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измисляне на водеща идея</a:t>
            </a:r>
          </a:p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отделяне на време за изучаване и практикуване на нови технологии</a:t>
            </a:r>
          </a:p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измисляне на мобилен и десктоп дизайн</a:t>
            </a:r>
            <a:endParaRPr lang="bg-B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изготвяне на план за действие</a:t>
            </a:r>
          </a:p>
          <a:p>
            <a:pPr marL="0" indent="0">
              <a:buClr>
                <a:srgbClr val="0070C0"/>
              </a:buClr>
              <a:buNone/>
            </a:pPr>
            <a:endParaRPr lang="bg-BG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9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78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Реализация на идеята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25" y="1914610"/>
            <a:ext cx="4495800" cy="2665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2895600" cy="2685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58" y="4624648"/>
            <a:ext cx="4442934" cy="1760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3849"/>
            <a:ext cx="3676650" cy="1838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86600" y="2416508"/>
            <a:ext cx="44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7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1" y="3548436"/>
            <a:ext cx="114300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01" y="3251040"/>
            <a:ext cx="1295400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91" y="4773057"/>
            <a:ext cx="1031240" cy="10668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026833">
            <a:off x="1606875" y="3161114"/>
            <a:ext cx="2071326" cy="310473"/>
          </a:xfrm>
          <a:prstGeom prst="rightArrow">
            <a:avLst>
              <a:gd name="adj1" fmla="val 35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1" y="2212220"/>
            <a:ext cx="11430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13" y="1558734"/>
            <a:ext cx="11430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276600"/>
            <a:ext cx="1031240" cy="1066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129" y="5595691"/>
            <a:ext cx="1031240" cy="106680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5231055" y="3769481"/>
            <a:ext cx="2190705" cy="96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2247152">
            <a:off x="4636806" y="5131598"/>
            <a:ext cx="1482148" cy="101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949023">
            <a:off x="2638445" y="2664233"/>
            <a:ext cx="1522692" cy="350954"/>
          </a:xfrm>
          <a:prstGeom prst="rightArrow">
            <a:avLst>
              <a:gd name="adj1" fmla="val 35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518211" y="3930967"/>
            <a:ext cx="2071326" cy="310473"/>
          </a:xfrm>
          <a:prstGeom prst="rightArrow">
            <a:avLst>
              <a:gd name="adj1" fmla="val 35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447017">
            <a:off x="5114988" y="4592914"/>
            <a:ext cx="1984516" cy="75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6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6197" y="1752600"/>
            <a:ext cx="16002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24000"/>
            <a:ext cx="175260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15" y="3564616"/>
            <a:ext cx="9906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03" y="5257800"/>
            <a:ext cx="1345794" cy="1345794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2768397" y="2247900"/>
            <a:ext cx="3581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9282431">
            <a:off x="4828775" y="3247234"/>
            <a:ext cx="227664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781686">
            <a:off x="4667571" y="4792502"/>
            <a:ext cx="2599048" cy="186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2739026">
            <a:off x="1809892" y="3167970"/>
            <a:ext cx="1909241" cy="198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4101897" y="2041390"/>
            <a:ext cx="914400" cy="6858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 rot="1741559">
            <a:off x="4444648" y="4937972"/>
            <a:ext cx="2514600" cy="1895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871794">
            <a:off x="1941362" y="3496934"/>
            <a:ext cx="1678552" cy="229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4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8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Дизайн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2" y="2098730"/>
            <a:ext cx="4495800" cy="2665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472134"/>
            <a:ext cx="2986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Angular Material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56489"/>
            <a:ext cx="7164734" cy="28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8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Към сайта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4572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589E8"/>
                </a:solidFill>
                <a:effectLst>
                  <a:reflection blurRad="12700" stA="28000" endPos="45000" dist="1000" dir="5400000" sy="-100000" algn="bl" rotWithShape="0"/>
                </a:effectLst>
                <a:hlinkClick r:id="rId2"/>
              </a:rPr>
              <a:t>https://plannerix.eu/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589E8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94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C85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71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Office Theme</vt:lpstr>
      <vt:lpstr>Custom Design</vt:lpstr>
      <vt:lpstr>PowerPoint Presentation</vt:lpstr>
      <vt:lpstr>Цели</vt:lpstr>
      <vt:lpstr>Подготовка</vt:lpstr>
      <vt:lpstr>Реализация на идеята</vt:lpstr>
      <vt:lpstr>PowerPoint Presentation</vt:lpstr>
      <vt:lpstr>PowerPoint Presentation</vt:lpstr>
      <vt:lpstr>Дизайн</vt:lpstr>
      <vt:lpstr>Към сайта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Услуги в Добрич</dc:title>
  <dc:creator>Lion</dc:creator>
  <cp:lastModifiedBy>Lion</cp:lastModifiedBy>
  <cp:revision>36</cp:revision>
  <dcterms:created xsi:type="dcterms:W3CDTF">2018-03-07T07:44:28Z</dcterms:created>
  <dcterms:modified xsi:type="dcterms:W3CDTF">2019-03-05T20:59:39Z</dcterms:modified>
</cp:coreProperties>
</file>