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10"/>
  </p:handoutMasterIdLst>
  <p:sldIdLst>
    <p:sldId id="256" r:id="rId3"/>
    <p:sldId id="257" r:id="rId4"/>
    <p:sldId id="258" r:id="rId5"/>
    <p:sldId id="259" r:id="rId6"/>
    <p:sldId id="271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53"/>
    <a:srgbClr val="05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87C3B-A0D7-4DF4-8ABE-AB86F94B7659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D58C-F3CD-45A4-BB01-AD0C7C61B42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463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974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905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9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555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75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41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47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9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18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826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03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00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129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80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8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3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41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67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6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35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1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5954-C325-41FF-8307-C2ABF66F88AC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D2AE-8BB2-432D-A98A-CD3482D5D8D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8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02DC-27B2-41BB-AAD9-1F7041790541}" type="datetimeFigureOut">
              <a:rPr lang="de-DE" smtClean="0"/>
              <a:pPr/>
              <a:t>04.03.2019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6785-3939-42C8-B286-5EA6B9BB38C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04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автори: Траян Райковски и Мартин Попов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29" y="2064327"/>
            <a:ext cx="4934742" cy="1821873"/>
          </a:xfrm>
          <a:prstGeom prst="rect">
            <a:avLst/>
          </a:prstGeom>
          <a:solidFill>
            <a:srgbClr val="0589E8"/>
          </a:solidFill>
        </p:spPr>
      </p:pic>
    </p:spTree>
    <p:extLst>
      <p:ext uri="{BB962C8B-B14F-4D97-AF65-F5344CB8AC3E}">
        <p14:creationId xmlns:p14="http://schemas.microsoft.com/office/powerpoint/2010/main" val="6568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Цели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sz="2800" dirty="0">
                <a:solidFill>
                  <a:schemeClr val="bg1"/>
                </a:solidFill>
              </a:rPr>
              <a:t>у</a:t>
            </a:r>
            <a:r>
              <a:rPr lang="bg-BG" sz="2800" dirty="0" smtClean="0">
                <a:solidFill>
                  <a:schemeClr val="bg1"/>
                </a:solidFill>
              </a:rPr>
              <a:t>лесняване на </a:t>
            </a:r>
            <a:r>
              <a:rPr lang="bg-BG" sz="2800" dirty="0" smtClean="0">
                <a:solidFill>
                  <a:schemeClr val="bg1"/>
                </a:solidFill>
              </a:rPr>
              <a:t>организирането на учебната програма</a:t>
            </a:r>
            <a:endParaRPr lang="bg-BG" sz="2800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bg1"/>
                </a:solidFill>
              </a:rPr>
              <a:t>график с тестове и контролни и лесното им следене</a:t>
            </a:r>
          </a:p>
          <a:p>
            <a:pPr>
              <a:buClr>
                <a:srgbClr val="0070C0"/>
              </a:buClr>
            </a:pPr>
            <a:r>
              <a:rPr lang="bg-BG" sz="2800" dirty="0" smtClean="0">
                <a:solidFill>
                  <a:schemeClr val="bg1"/>
                </a:solidFill>
              </a:rPr>
              <a:t>място за въвеждане на оценки и удобното им организиране</a:t>
            </a:r>
            <a:endParaRPr lang="bg-BG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Подготовка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измисляне на водеща идея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отделяне на време за изучаване и практикуване на нови </a:t>
            </a:r>
            <a:r>
              <a:rPr lang="bg-BG" dirty="0" smtClean="0">
                <a:solidFill>
                  <a:schemeClr val="bg1"/>
                </a:solidFill>
              </a:rPr>
              <a:t>технологии</a:t>
            </a: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измисляне на мобилен и десктоп дизайн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rgbClr val="0070C0"/>
              </a:buClr>
            </a:pPr>
            <a:r>
              <a:rPr lang="bg-BG" dirty="0" smtClean="0">
                <a:solidFill>
                  <a:schemeClr val="bg1"/>
                </a:solidFill>
              </a:rPr>
              <a:t>изготвяне на план за действие</a:t>
            </a:r>
          </a:p>
          <a:p>
            <a:pPr marL="0" indent="0">
              <a:buClr>
                <a:srgbClr val="0070C0"/>
              </a:buClr>
              <a:buNone/>
            </a:pPr>
            <a:endParaRPr lang="bg-BG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44132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Реализация на идеята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25" y="1914610"/>
            <a:ext cx="4495800" cy="2665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2895600" cy="2685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8" y="4624648"/>
            <a:ext cx="4442934" cy="1760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3849"/>
            <a:ext cx="3676650" cy="1838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86600" y="2416508"/>
            <a:ext cx="44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7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9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Дизайн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4" y="1219200"/>
            <a:ext cx="4495800" cy="2665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11002" y="3592604"/>
            <a:ext cx="298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Angular Material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1413834"/>
            <a:ext cx="6392174" cy="25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bg-BG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C85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Допълнителни програми</a:t>
            </a:r>
            <a:endParaRPr lang="de-DE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C85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4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67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Custom Design</vt:lpstr>
      <vt:lpstr>PowerPoint Presentation</vt:lpstr>
      <vt:lpstr>Цели</vt:lpstr>
      <vt:lpstr>Подготовка</vt:lpstr>
      <vt:lpstr>Реализация на идеята</vt:lpstr>
      <vt:lpstr>PowerPoint Presentation</vt:lpstr>
      <vt:lpstr>Дизайн</vt:lpstr>
      <vt:lpstr>Допълнителни програми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Услуги в Добрич</dc:title>
  <dc:creator>Lion</dc:creator>
  <cp:lastModifiedBy>Lion</cp:lastModifiedBy>
  <cp:revision>27</cp:revision>
  <dcterms:created xsi:type="dcterms:W3CDTF">2018-03-07T07:44:28Z</dcterms:created>
  <dcterms:modified xsi:type="dcterms:W3CDTF">2019-03-04T13:40:23Z</dcterms:modified>
</cp:coreProperties>
</file>