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yalwq5duJ8eWus83uZiVJhqbH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357312" y="12144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Робота №6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Створення баз геопросторових даних з вихідних шейп-файлів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62" y="1079500"/>
            <a:ext cx="8358189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071562"/>
            <a:ext cx="8716962" cy="490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004887"/>
            <a:ext cx="8643935" cy="485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214437"/>
            <a:ext cx="8604250" cy="483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785812"/>
            <a:ext cx="8415337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009650"/>
            <a:ext cx="8574088" cy="48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00125"/>
            <a:ext cx="8367712" cy="470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816475" y="880175"/>
            <a:ext cx="7643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Також в базу геопросторових даних (як персональну, так і файлову) має бути доданий вихідний растр (вже прив'язаний) !!!!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Робимо як на слайді 3, але вибираємо імпорт не декількох класів просторових об'єктів, а імпорт наборів растрових даних.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Успіхів!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2020-05-06T06:27:08Z</dcterms:created>
  <dc:creator>User</dc:creator>
</cp:coreProperties>
</file>