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imprUj6HIBOT29avtkBqmF1nm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ZOVTOl37ktY" TargetMode="External"/><Relationship Id="rId4" Type="http://schemas.openxmlformats.org/officeDocument/2006/relationships/hyperlink" Target="https://www.youtube.com/watch?v=ZOVTOl37ktY" TargetMode="External"/><Relationship Id="rId5" Type="http://schemas.openxmlformats.org/officeDocument/2006/relationships/hyperlink" Target="https://www.youtube.com/watch?v=ZOVTOl37ktY" TargetMode="External"/><Relationship Id="rId6" Type="http://schemas.openxmlformats.org/officeDocument/2006/relationships/hyperlink" Target="https://www.youtube.com/watch?v=dYFTu8mHzak&amp;list=PLlRO0Qw6GY9HKNZ9keghqpicuGPYxjAAz&amp;index=20" TargetMode="External"/><Relationship Id="rId7" Type="http://schemas.openxmlformats.org/officeDocument/2006/relationships/hyperlink" Target="https://www.youtube.com/watch?v=dYFTu8mHzak&amp;list=PLlRO0Qw6GY9HKNZ9keghqpicuGPYxjAAz&amp;index=2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25" y="1762125"/>
            <a:ext cx="8715374" cy="49006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571500" y="285750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 тепер виконуємо підписування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00" y="1381125"/>
            <a:ext cx="8685212" cy="48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1231900"/>
            <a:ext cx="8501062" cy="477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1071562"/>
            <a:ext cx="8589962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75" y="2130437"/>
            <a:ext cx="8772524" cy="493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22" name="Google Shape;1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143000"/>
            <a:ext cx="85725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/>
        </p:nvSpPr>
        <p:spPr>
          <a:xfrm>
            <a:off x="876412" y="243487"/>
            <a:ext cx="7772400" cy="6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 тепер дивимося відео як виконати компонування карти і підготувати до друку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</a:t>
            </a:r>
            <a:endParaRPr>
              <a:uFill>
                <a:noFill/>
              </a:uFill>
              <a:hlinkClick r:id="rId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/watch?v=ZOVTOl37ktY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om/watch?v=dYFTu8mHzak&amp;list=PLlRO0Qw6GY9HKNZ9keghqpicuGPYxjAAz&amp;index=20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 друку ми готуємо власний фрагмент топографічного плану, який оформлений у відповідних умовних знаках (по закінченню виконання роботи 5 Ви мали саме такий топографічний план) та створені підписи за правилами створення підписів, як то ми робили трошки вище в цій презентації.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Компонуємо на листі формату А4.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Масштаб зображення на листі – 1:10 000.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листі має бути крім самого фрагменту топографічного плану як елемент оформлення додано: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Назва роботи вверху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Підписаний масштаб словесно і у вигляді масштабної лінійки внизу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Позначення стрілки на північ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Справа знизу – Виконав: П.І.Б.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Справа знизу – Ваше фото (хоч згадаю хто як виглядає)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Зкомпонований листок карти експортуєте у формат </a:t>
            </a:r>
            <a:r>
              <a:rPr lang="en-US" u="sng">
                <a:solidFill>
                  <a:schemeClr val="dk1"/>
                </a:solidFill>
              </a:rPr>
              <a:t>jpg</a:t>
            </a: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відправляєте мені.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 буде Вам щастя, і… бали також. 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Успіхів!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63" y="-127000"/>
            <a:ext cx="4630118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2020-05-04T05:53:37Z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