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jaG5wLH4YwqNzBZKSKCqAzPS3p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f6a9c36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2f6a9c36c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076505dfc_0_9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13076505dfc_0_9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13076505dfc_0_9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3076505dfc_0_12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13076505dfc_0_12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13076505dfc_0_1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3076505dfc_0_1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3076505dfc_0_9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13076505dfc_0_9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3076505dfc_0_10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13076505dfc_0_10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13076505dfc_0_10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076505dfc_0_10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3076505dfc_0_10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3076505dfc_0_10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3076505dfc_0_10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3076505dfc_0_1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13076505dfc_0_1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076505dfc_0_11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13076505dfc_0_11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3076505dfc_0_1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076505dfc_0_11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13076505dfc_0_1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3076505dfc_0_12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13076505dfc_0_12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13076505dfc_0_12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13076505dfc_0_12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13076505dfc_0_1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3076505dfc_0_12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13076505dfc_0_1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076505dfc_0_9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13076505dfc_0_9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13076505dfc_0_9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571500" y="28575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br>
              <a:rPr b="0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Лабораторна №8</a:t>
            </a:r>
            <a:br>
              <a:rPr b="0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Обмін векторними даними між програмними продуктами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ctrTitle"/>
          </p:nvPr>
        </p:nvSpPr>
        <p:spPr>
          <a:xfrm>
            <a:off x="571500" y="28575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Експорт шарів Digitals в шейп-файли</a:t>
            </a:r>
            <a:endParaRPr/>
          </a:p>
        </p:txBody>
      </p:sp>
      <p:pic>
        <p:nvPicPr>
          <p:cNvPr id="107" name="Google Shape;1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1285875"/>
            <a:ext cx="87249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ctrTitle"/>
          </p:nvPr>
        </p:nvSpPr>
        <p:spPr>
          <a:xfrm>
            <a:off x="571500" y="28575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Експорт шарів Digitals в шейп-файли</a:t>
            </a:r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1285875"/>
            <a:ext cx="8643937" cy="48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ctrTitle"/>
          </p:nvPr>
        </p:nvSpPr>
        <p:spPr>
          <a:xfrm>
            <a:off x="571500" y="28575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Експорт шарів Digitals в шейп-файли</a:t>
            </a:r>
            <a:endParaRPr/>
          </a:p>
        </p:txBody>
      </p:sp>
      <p:pic>
        <p:nvPicPr>
          <p:cNvPr id="119" name="Google Shape;1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7" y="1500187"/>
            <a:ext cx="8386762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ctrTitle"/>
          </p:nvPr>
        </p:nvSpPr>
        <p:spPr>
          <a:xfrm>
            <a:off x="571500" y="28575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Додавання шарів в ArcGIS</a:t>
            </a:r>
            <a:endParaRPr/>
          </a:p>
        </p:txBody>
      </p:sp>
      <p:pic>
        <p:nvPicPr>
          <p:cNvPr id="125" name="Google Shape;1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1500187"/>
            <a:ext cx="8643937" cy="48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ctrTitle"/>
          </p:nvPr>
        </p:nvSpPr>
        <p:spPr>
          <a:xfrm>
            <a:off x="571500" y="28575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Додавання шарів в ArcGIS</a:t>
            </a:r>
            <a:endParaRPr/>
          </a:p>
        </p:txBody>
      </p:sp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1500187"/>
            <a:ext cx="8643937" cy="48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ctrTitle"/>
          </p:nvPr>
        </p:nvSpPr>
        <p:spPr>
          <a:xfrm>
            <a:off x="711000" y="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Додавання шарів в ArcGIS</a:t>
            </a:r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62" y="1527400"/>
            <a:ext cx="8510586" cy="478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f6a9c36c7_0_1"/>
          <p:cNvSpPr txBox="1"/>
          <p:nvPr>
            <p:ph type="ctrTitle"/>
          </p:nvPr>
        </p:nvSpPr>
        <p:spPr>
          <a:xfrm>
            <a:off x="571500" y="285750"/>
            <a:ext cx="1952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sz="1600">
                <a:solidFill>
                  <a:srgbClr val="FF0000"/>
                </a:solidFill>
              </a:rPr>
              <a:t>Оформлення</a:t>
            </a:r>
            <a:endParaRPr/>
          </a:p>
        </p:txBody>
      </p:sp>
      <p:pic>
        <p:nvPicPr>
          <p:cNvPr id="143" name="Google Shape;143;g12f6a9c36c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575" y="219425"/>
            <a:ext cx="600603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ctrTitle"/>
          </p:nvPr>
        </p:nvSpPr>
        <p:spPr>
          <a:xfrm>
            <a:off x="642937" y="2357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Оформляємо як в роботі №7 і надсилаємо</a:t>
            </a:r>
            <a:br>
              <a:rPr b="0" i="0" lang="en-US" sz="1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УСПІХІВ!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1714500"/>
            <a:ext cx="8286750" cy="465931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>
            <p:ph type="ctrTitle"/>
          </p:nvPr>
        </p:nvSpPr>
        <p:spPr>
          <a:xfrm>
            <a:off x="571500" y="28575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Створення чистого листа масштабу 1:10000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176350"/>
            <a:ext cx="8358189" cy="46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 txBox="1"/>
          <p:nvPr>
            <p:ph type="ctrTitle"/>
          </p:nvPr>
        </p:nvSpPr>
        <p:spPr>
          <a:xfrm>
            <a:off x="571500" y="28575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Вставка карти – вставка шейп-файлів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ctrTitle"/>
          </p:nvPr>
        </p:nvSpPr>
        <p:spPr>
          <a:xfrm>
            <a:off x="571500" y="28575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Вставка карти – вставка шейп-файлів</a:t>
            </a:r>
            <a:endParaRPr/>
          </a:p>
        </p:txBody>
      </p:sp>
      <p:pic>
        <p:nvPicPr>
          <p:cNvPr id="72" name="Google Shape;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800" y="1313475"/>
            <a:ext cx="8358189" cy="46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1143000"/>
            <a:ext cx="8505825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>
            <p:ph type="ctrTitle"/>
          </p:nvPr>
        </p:nvSpPr>
        <p:spPr>
          <a:xfrm>
            <a:off x="571500" y="28575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Перенесення обєктів на шари Digitals</a:t>
            </a:r>
            <a:endParaRPr/>
          </a:p>
        </p:txBody>
      </p:sp>
      <p:pic>
        <p:nvPicPr>
          <p:cNvPr id="83" name="Google Shape;8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1500187"/>
            <a:ext cx="8224837" cy="462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type="ctrTitle"/>
          </p:nvPr>
        </p:nvSpPr>
        <p:spPr>
          <a:xfrm>
            <a:off x="571500" y="28575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Перенесення обєктів на шари Digitals</a:t>
            </a:r>
            <a:endParaRPr/>
          </a:p>
        </p:txBody>
      </p:sp>
      <p:pic>
        <p:nvPicPr>
          <p:cNvPr id="89" name="Google Shape;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1285875"/>
            <a:ext cx="8296275" cy="46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type="ctrTitle"/>
          </p:nvPr>
        </p:nvSpPr>
        <p:spPr>
          <a:xfrm>
            <a:off x="585075" y="2042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Перенесення обєктів на шари Digitals</a:t>
            </a:r>
            <a:endParaRPr/>
          </a:p>
        </p:txBody>
      </p:sp>
      <p:pic>
        <p:nvPicPr>
          <p:cNvPr id="95" name="Google Shape;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1357312"/>
            <a:ext cx="8304212" cy="466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ctrTitle"/>
          </p:nvPr>
        </p:nvSpPr>
        <p:spPr>
          <a:xfrm>
            <a:off x="571500" y="285750"/>
            <a:ext cx="1952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sz="1600">
                <a:solidFill>
                  <a:srgbClr val="FF0000"/>
                </a:solidFill>
              </a:rPr>
              <a:t>Оформлення</a:t>
            </a:r>
            <a:endParaRPr/>
          </a:p>
        </p:txBody>
      </p:sp>
      <p:pic>
        <p:nvPicPr>
          <p:cNvPr id="101" name="Google Shape;10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625" y="228925"/>
            <a:ext cx="4591351" cy="653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2020-05-04T05:53:37Z</dcterms:created>
  <dc:creator>User</dc:creator>
</cp:coreProperties>
</file>