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iI5G4EBq7noVgjr6uKLtrqqqlp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2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6" name="Google Shape;56;p2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2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4" name="Google Shape;64;p2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225" y="795337"/>
            <a:ext cx="8532811" cy="47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12" y="928687"/>
            <a:ext cx="8643937" cy="485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" y="1071562"/>
            <a:ext cx="8358187" cy="46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87" y="1000125"/>
            <a:ext cx="8513762" cy="4786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лаб.png" id="144" name="Google Shape;14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87587" y="-187525"/>
            <a:ext cx="10286997" cy="6964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225" y="928687"/>
            <a:ext cx="8740775" cy="491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" y="928687"/>
            <a:ext cx="8643937" cy="485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" y="928687"/>
            <a:ext cx="8643937" cy="485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375" y="1071562"/>
            <a:ext cx="8683625" cy="4881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(3).png" id="109" name="Google Shape;10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12" y="1000125"/>
            <a:ext cx="8715375" cy="4900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787" y="1060450"/>
            <a:ext cx="8643935" cy="48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" y="1214437"/>
            <a:ext cx="8643937" cy="485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4663"/>
            <a:ext cx="9144001" cy="5140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2020-04-21T16:58:15Z</dcterms:created>
  <dc:creator>User</dc:creator>
</cp:coreProperties>
</file>