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4" r:id="rId6"/>
    <p:sldMasterId id="2147483656" r:id="rId7"/>
    <p:sldMasterId id="2147483658" r:id="rId8"/>
    <p:sldMasterId id="2147483660" r:id="rId9"/>
    <p:sldMasterId id="2147483662" r:id="rId10"/>
    <p:sldMasterId id="2147483664" r:id="rId11"/>
    <p:sldMasterId id="2147483666"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y="6858000" cx="9144000"/>
  <p:notesSz cx="6858000" cy="9144000"/>
  <p:embeddedFontLst>
    <p:embeddedFont>
      <p:font typeface="Libre Franklin"/>
      <p:regular r:id="rId24"/>
      <p:bold r:id="rId25"/>
      <p:italic r:id="rId26"/>
      <p:boldItalic r:id="rId27"/>
    </p:embeddedFont>
    <p:embeddedFont>
      <p:font typeface="Merriweather"/>
      <p:regular r:id="rId28"/>
      <p:bold r:id="rId29"/>
      <p:italic r:id="rId30"/>
      <p:boldItalic r:id="rId31"/>
    </p:embeddedFont>
    <p:embeddedFont>
      <p:font typeface="Libre Franklin Thin"/>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gQKFzii91CZ5UvfdugbLOS3XBs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font" Target="fonts/LibreFranklin-regular.fntdata"/><Relationship Id="rId23" Type="http://schemas.openxmlformats.org/officeDocument/2006/relationships/slide" Target="slides/slide10.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LibreFranklin-italic.fntdata"/><Relationship Id="rId25" Type="http://schemas.openxmlformats.org/officeDocument/2006/relationships/font" Target="fonts/LibreFranklin-bold.fntdata"/><Relationship Id="rId28" Type="http://schemas.openxmlformats.org/officeDocument/2006/relationships/font" Target="fonts/Merriweather-regular.fntdata"/><Relationship Id="rId27" Type="http://schemas.openxmlformats.org/officeDocument/2006/relationships/font" Target="fonts/LibreFranklin-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erriweather-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Master" Target="slideMasters/slideMaster8.xml"/><Relationship Id="rId33" Type="http://schemas.openxmlformats.org/officeDocument/2006/relationships/font" Target="fonts/LibreFranklinThin-bold.fntdata"/><Relationship Id="rId10" Type="http://schemas.openxmlformats.org/officeDocument/2006/relationships/slideMaster" Target="slideMasters/slideMaster7.xml"/><Relationship Id="rId32" Type="http://schemas.openxmlformats.org/officeDocument/2006/relationships/font" Target="fonts/LibreFranklinThin-regular.fntdata"/><Relationship Id="rId13" Type="http://schemas.openxmlformats.org/officeDocument/2006/relationships/notesMaster" Target="notesMasters/notesMaster1.xml"/><Relationship Id="rId35" Type="http://schemas.openxmlformats.org/officeDocument/2006/relationships/font" Target="fonts/LibreFranklinThin-boldItalic.fntdata"/><Relationship Id="rId12" Type="http://schemas.openxmlformats.org/officeDocument/2006/relationships/slideMaster" Target="slideMasters/slideMaster9.xml"/><Relationship Id="rId34" Type="http://schemas.openxmlformats.org/officeDocument/2006/relationships/font" Target="fonts/LibreFranklinThin-italic.fntdata"/><Relationship Id="rId15" Type="http://schemas.openxmlformats.org/officeDocument/2006/relationships/slide" Target="slides/slide2.xml"/><Relationship Id="rId14" Type="http://schemas.openxmlformats.org/officeDocument/2006/relationships/slide" Target="slides/slide1.xml"/><Relationship Id="rId36" Type="http://customschemas.google.com/relationships/presentationmetadata" Target="metadata"/><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2" name="Shape 12"/>
        <p:cNvGrpSpPr/>
        <p:nvPr/>
      </p:nvGrpSpPr>
      <p:grpSpPr>
        <a:xfrm>
          <a:off x="0" y="0"/>
          <a:ext cx="0" cy="0"/>
          <a:chOff x="0" y="0"/>
          <a:chExt cx="0" cy="0"/>
        </a:xfrm>
      </p:grpSpPr>
      <p:sp>
        <p:nvSpPr>
          <p:cNvPr id="13" name="Google Shape;13;p12"/>
          <p:cNvSpPr txBox="1"/>
          <p:nvPr>
            <p:ph type="ctrTitle"/>
          </p:nvPr>
        </p:nvSpPr>
        <p:spPr>
          <a:xfrm>
            <a:off x="381000" y="4853411"/>
            <a:ext cx="8458200" cy="12223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 type="subTitle"/>
          </p:nvPr>
        </p:nvSpPr>
        <p:spPr>
          <a:xfrm>
            <a:off x="381000" y="3886200"/>
            <a:ext cx="8458200" cy="914400"/>
          </a:xfrm>
          <a:prstGeom prst="rect">
            <a:avLst/>
          </a:prstGeom>
          <a:noFill/>
          <a:ln>
            <a:noFill/>
          </a:ln>
        </p:spPr>
        <p:txBody>
          <a:bodyPr anchorCtr="0" anchor="b" bIns="45700" lIns="91425" spcFirstLastPara="1" rIns="91425" wrap="square" tIns="45700">
            <a:noAutofit/>
          </a:bodyPr>
          <a:lstStyle>
            <a:lvl1pPr lvl="0" algn="l">
              <a:spcBef>
                <a:spcPts val="480"/>
              </a:spcBef>
              <a:spcAft>
                <a:spcPts val="0"/>
              </a:spcAft>
              <a:buSzPts val="1680"/>
              <a:buNone/>
              <a:defRPr sz="2400">
                <a:solidFill>
                  <a:srgbClr val="44332A"/>
                </a:solidFill>
              </a:defRPr>
            </a:lvl1pPr>
            <a:lvl2pPr lvl="1" algn="ctr">
              <a:spcBef>
                <a:spcPts val="360"/>
              </a:spcBef>
              <a:spcAft>
                <a:spcPts val="0"/>
              </a:spcAft>
              <a:buSzPts val="1260"/>
              <a:buNone/>
              <a:defRPr/>
            </a:lvl2pPr>
            <a:lvl3pPr lvl="2" algn="ctr">
              <a:spcBef>
                <a:spcPts val="360"/>
              </a:spcBef>
              <a:spcAft>
                <a:spcPts val="0"/>
              </a:spcAft>
              <a:buSzPts val="1260"/>
              <a:buNone/>
              <a:defRPr/>
            </a:lvl3pPr>
            <a:lvl4pPr lvl="3" algn="ctr">
              <a:spcBef>
                <a:spcPts val="360"/>
              </a:spcBef>
              <a:spcAft>
                <a:spcPts val="0"/>
              </a:spcAft>
              <a:buSzPts val="1260"/>
              <a:buNone/>
              <a:defRPr/>
            </a:lvl4pPr>
            <a:lvl5pPr lvl="4" algn="ctr">
              <a:spcBef>
                <a:spcPts val="360"/>
              </a:spcBef>
              <a:spcAft>
                <a:spcPts val="0"/>
              </a:spcAft>
              <a:buSzPts val="1080"/>
              <a:buNone/>
              <a:defRPr/>
            </a:lvl5pPr>
            <a:lvl6pPr lvl="5" algn="ctr">
              <a:spcBef>
                <a:spcPts val="360"/>
              </a:spcBef>
              <a:spcAft>
                <a:spcPts val="0"/>
              </a:spcAft>
              <a:buSzPts val="1080"/>
              <a:buNone/>
              <a:defRPr/>
            </a:lvl6pPr>
            <a:lvl7pPr lvl="6" algn="ctr">
              <a:spcBef>
                <a:spcPts val="360"/>
              </a:spcBef>
              <a:spcAft>
                <a:spcPts val="0"/>
              </a:spcAft>
              <a:buSzPts val="1080"/>
              <a:buNone/>
              <a:defRPr/>
            </a:lvl7pPr>
            <a:lvl8pPr lvl="7" algn="ctr">
              <a:spcBef>
                <a:spcPts val="360"/>
              </a:spcBef>
              <a:spcAft>
                <a:spcPts val="0"/>
              </a:spcAft>
              <a:buSzPts val="1080"/>
              <a:buNone/>
              <a:defRPr/>
            </a:lvl8pPr>
            <a:lvl9pPr lvl="8" algn="ctr">
              <a:spcBef>
                <a:spcPts val="360"/>
              </a:spcBef>
              <a:spcAft>
                <a:spcPts val="0"/>
              </a:spcAft>
              <a:buSzPts val="1080"/>
              <a:buNone/>
              <a:defRPr/>
            </a:lvl9pPr>
          </a:lstStyle>
          <a:p/>
        </p:txBody>
      </p:sp>
      <p:sp>
        <p:nvSpPr>
          <p:cNvPr id="15" name="Google Shape;15;p12"/>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2" type="sldNum"/>
          </p:nvPr>
        </p:nvSpPr>
        <p:spPr>
          <a:xfrm>
            <a:off x="8229600" y="6473825"/>
            <a:ext cx="758825" cy="2476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119" name="Shape 119"/>
        <p:cNvGrpSpPr/>
        <p:nvPr/>
      </p:nvGrpSpPr>
      <p:grpSpPr>
        <a:xfrm>
          <a:off x="0" y="0"/>
          <a:ext cx="0" cy="0"/>
          <a:chOff x="0" y="0"/>
          <a:chExt cx="0" cy="0"/>
        </a:xfrm>
      </p:grpSpPr>
      <p:sp>
        <p:nvSpPr>
          <p:cNvPr id="120" name="Google Shape;120;p28"/>
          <p:cNvSpPr/>
          <p:nvPr>
            <p:ph idx="2" type="pic"/>
          </p:nvPr>
        </p:nvSpPr>
        <p:spPr>
          <a:xfrm>
            <a:off x="3505200" y="616634"/>
            <a:ext cx="5029200" cy="3657600"/>
          </a:xfrm>
          <a:prstGeom prst="rect">
            <a:avLst/>
          </a:prstGeom>
          <a:solidFill>
            <a:schemeClr val="lt1"/>
          </a:solidFill>
          <a:ln cap="flat" cmpd="sng" w="9525">
            <a:solidFill>
              <a:schemeClr val="accent1"/>
            </a:solidFill>
            <a:prstDash val="solid"/>
            <a:round/>
            <a:headEnd len="sm" w="sm" type="none"/>
            <a:tailEnd len="sm" w="sm" type="none"/>
          </a:ln>
          <a:effectLst>
            <a:reflection blurRad="0" dir="5400000" dist="900" endA="500" endPos="10000" fadeDir="5400000" kx="0" rotWithShape="0" algn="bl" stA="49000" stPos="0" sy="-90000" ky="0"/>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240"/>
              <a:buFont typeface="Noto Sans Symbols"/>
              <a:buNone/>
              <a:defRPr b="0" i="0" sz="3200" u="none" cap="none" strike="noStrike">
                <a:solidFill>
                  <a:schemeClr val="dk2"/>
                </a:solidFill>
                <a:latin typeface="Libre Franklin"/>
                <a:ea typeface="Libre Franklin"/>
                <a:cs typeface="Libre Franklin"/>
                <a:sym typeface="Libre Franklin"/>
              </a:defRPr>
            </a:lvl1pPr>
            <a:lvl2pPr lvl="1"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lvl="2"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lvl="3"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lvl="4"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lvl="5"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lvl="6"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lvl="7"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lvl="8"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1" name="Google Shape;121;p28"/>
          <p:cNvSpPr txBox="1"/>
          <p:nvPr>
            <p:ph type="title"/>
          </p:nvPr>
        </p:nvSpPr>
        <p:spPr>
          <a:xfrm>
            <a:off x="381000" y="4993760"/>
            <a:ext cx="5867400" cy="52228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2000"/>
              <a:buFont typeface="Libre Franklin Thin"/>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 type="body"/>
          </p:nvPr>
        </p:nvSpPr>
        <p:spPr>
          <a:xfrm>
            <a:off x="381000" y="5533218"/>
            <a:ext cx="5867400" cy="768350"/>
          </a:xfrm>
          <a:prstGeom prst="rect">
            <a:avLst/>
          </a:prstGeom>
          <a:noFill/>
          <a:ln>
            <a:noFill/>
          </a:ln>
        </p:spPr>
        <p:txBody>
          <a:bodyPr anchorCtr="0" anchor="t" bIns="45700" lIns="109725" spcFirstLastPara="1" rIns="91425" wrap="square" tIns="0">
            <a:noAutofit/>
          </a:bodyPr>
          <a:lstStyle>
            <a:lvl1pPr indent="-228600" lvl="0" marL="457200" algn="l">
              <a:spcBef>
                <a:spcPts val="280"/>
              </a:spcBef>
              <a:spcAft>
                <a:spcPts val="0"/>
              </a:spcAft>
              <a:buSzPts val="980"/>
              <a:buNone/>
              <a:defRPr sz="1400"/>
            </a:lvl1pPr>
            <a:lvl2pPr indent="-281940" lvl="1" marL="914400" algn="l">
              <a:spcBef>
                <a:spcPts val="240"/>
              </a:spcBef>
              <a:spcAft>
                <a:spcPts val="0"/>
              </a:spcAft>
              <a:buSzPts val="840"/>
              <a:buChar char="🞤"/>
              <a:defRPr sz="1200"/>
            </a:lvl2pPr>
            <a:lvl3pPr indent="-273050" lvl="2" marL="1371600" algn="l">
              <a:spcBef>
                <a:spcPts val="200"/>
              </a:spcBef>
              <a:spcAft>
                <a:spcPts val="0"/>
              </a:spcAft>
              <a:buSzPts val="700"/>
              <a:buChar char="🞫"/>
              <a:defRPr sz="1000"/>
            </a:lvl3pPr>
            <a:lvl4pPr indent="-268605" lvl="3" marL="1828800" algn="l">
              <a:spcBef>
                <a:spcPts val="180"/>
              </a:spcBef>
              <a:spcAft>
                <a:spcPts val="0"/>
              </a:spcAft>
              <a:buSzPts val="630"/>
              <a:buChar char="🞲"/>
              <a:defRPr sz="900"/>
            </a:lvl4pPr>
            <a:lvl5pPr indent="-262889" lvl="4" marL="2286000" algn="l">
              <a:spcBef>
                <a:spcPts val="180"/>
              </a:spcBef>
              <a:spcAft>
                <a:spcPts val="0"/>
              </a:spcAft>
              <a:buSzPts val="540"/>
              <a:buChar char="🞩"/>
              <a:defRPr sz="9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23" name="Google Shape;123;p28"/>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8"/>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8"/>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showMasterSp="0" type="vertTitleAndTx">
  <p:cSld name="VERTICAL_TITLE_AND_VERTICAL_TEXT">
    <p:spTree>
      <p:nvGrpSpPr>
        <p:cNvPr id="132" name="Shape 132"/>
        <p:cNvGrpSpPr/>
        <p:nvPr/>
      </p:nvGrpSpPr>
      <p:grpSpPr>
        <a:xfrm>
          <a:off x="0" y="0"/>
          <a:ext cx="0" cy="0"/>
          <a:chOff x="0" y="0"/>
          <a:chExt cx="0" cy="0"/>
        </a:xfrm>
      </p:grpSpPr>
      <p:sp>
        <p:nvSpPr>
          <p:cNvPr id="133" name="Google Shape;133;p30"/>
          <p:cNvSpPr txBox="1"/>
          <p:nvPr>
            <p:ph type="title"/>
          </p:nvPr>
        </p:nvSpPr>
        <p:spPr>
          <a:xfrm rot="5400000">
            <a:off x="4846637" y="2560638"/>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 type="body"/>
          </p:nvPr>
        </p:nvSpPr>
        <p:spPr>
          <a:xfrm rot="5400000">
            <a:off x="655638" y="350839"/>
            <a:ext cx="5851525" cy="62484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35" name="Google Shape;135;p30"/>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0"/>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0"/>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27" name="Shape 27"/>
        <p:cNvGrpSpPr/>
        <p:nvPr/>
      </p:nvGrpSpPr>
      <p:grpSpPr>
        <a:xfrm>
          <a:off x="0" y="0"/>
          <a:ext cx="0" cy="0"/>
          <a:chOff x="0" y="0"/>
          <a:chExt cx="0" cy="0"/>
        </a:xfrm>
      </p:grpSpPr>
      <p:sp>
        <p:nvSpPr>
          <p:cNvPr id="28" name="Google Shape;28;p14"/>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 type="body"/>
          </p:nvPr>
        </p:nvSpPr>
        <p:spPr>
          <a:xfrm rot="5400000">
            <a:off x="2385219" y="-526257"/>
            <a:ext cx="4525962" cy="8686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30" name="Google Shape;30;p14"/>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3" name="Shape 33"/>
        <p:cNvGrpSpPr/>
        <p:nvPr/>
      </p:nvGrpSpPr>
      <p:grpSpPr>
        <a:xfrm>
          <a:off x="0" y="0"/>
          <a:ext cx="0" cy="0"/>
          <a:chOff x="0" y="0"/>
          <a:chExt cx="0" cy="0"/>
        </a:xfrm>
      </p:grpSpPr>
      <p:sp>
        <p:nvSpPr>
          <p:cNvPr id="34" name="Google Shape;34;p15"/>
          <p:cNvSpPr txBox="1"/>
          <p:nvPr>
            <p:ph type="title"/>
          </p:nvPr>
        </p:nvSpPr>
        <p:spPr>
          <a:xfrm>
            <a:off x="301752" y="457200"/>
            <a:ext cx="8686800" cy="8412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8" name="Shape 38"/>
        <p:cNvGrpSpPr/>
        <p:nvPr/>
      </p:nvGrpSpPr>
      <p:grpSpPr>
        <a:xfrm>
          <a:off x="0" y="0"/>
          <a:ext cx="0" cy="0"/>
          <a:chOff x="0" y="0"/>
          <a:chExt cx="0" cy="0"/>
        </a:xfrm>
      </p:grpSpPr>
      <p:sp>
        <p:nvSpPr>
          <p:cNvPr id="39" name="Google Shape;39;p16"/>
          <p:cNvSpPr txBox="1"/>
          <p:nvPr>
            <p:ph type="title"/>
          </p:nvPr>
        </p:nvSpPr>
        <p:spPr>
          <a:xfrm>
            <a:off x="301752" y="457200"/>
            <a:ext cx="8686800" cy="8412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 type="body"/>
          </p:nvPr>
        </p:nvSpPr>
        <p:spPr>
          <a:xfrm>
            <a:off x="304800" y="1600200"/>
            <a:ext cx="4191000" cy="47244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41" name="Google Shape;41;p16"/>
          <p:cNvSpPr txBox="1"/>
          <p:nvPr>
            <p:ph idx="2" type="body"/>
          </p:nvPr>
        </p:nvSpPr>
        <p:spPr>
          <a:xfrm>
            <a:off x="4648200" y="1600200"/>
            <a:ext cx="4343400" cy="47244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42" name="Google Shape;42;p16"/>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4" name="Shape 54"/>
        <p:cNvGrpSpPr/>
        <p:nvPr/>
      </p:nvGrpSpPr>
      <p:grpSpPr>
        <a:xfrm>
          <a:off x="0" y="0"/>
          <a:ext cx="0" cy="0"/>
          <a:chOff x="0" y="0"/>
          <a:chExt cx="0" cy="0"/>
        </a:xfrm>
      </p:grpSpPr>
      <p:sp>
        <p:nvSpPr>
          <p:cNvPr id="55" name="Google Shape;55;p18"/>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57" name="Google Shape;57;p18"/>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a:off x="3581400" y="76200"/>
            <a:ext cx="2895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8229600" y="6473825"/>
            <a:ext cx="758825" cy="2476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spTree>
      <p:nvGrpSpPr>
        <p:cNvPr id="67" name="Shape 67"/>
        <p:cNvGrpSpPr/>
        <p:nvPr/>
      </p:nvGrpSpPr>
      <p:grpSpPr>
        <a:xfrm>
          <a:off x="0" y="0"/>
          <a:ext cx="0" cy="0"/>
          <a:chOff x="0" y="0"/>
          <a:chExt cx="0" cy="0"/>
        </a:xfrm>
      </p:grpSpPr>
      <p:sp>
        <p:nvSpPr>
          <p:cNvPr id="68" name="Google Shape;68;p20"/>
          <p:cNvSpPr txBox="1"/>
          <p:nvPr>
            <p:ph idx="1" type="body"/>
          </p:nvPr>
        </p:nvSpPr>
        <p:spPr>
          <a:xfrm>
            <a:off x="381000" y="1676400"/>
            <a:ext cx="8458200" cy="1219200"/>
          </a:xfrm>
          <a:prstGeom prst="rect">
            <a:avLst/>
          </a:prstGeom>
          <a:noFill/>
          <a:ln>
            <a:noFill/>
          </a:ln>
        </p:spPr>
        <p:txBody>
          <a:bodyPr anchorCtr="0" anchor="b" bIns="45700" lIns="91425" spcFirstLastPara="1" rIns="91425" wrap="square" tIns="45700">
            <a:noAutofit/>
          </a:bodyPr>
          <a:lstStyle>
            <a:lvl1pPr indent="-228600" lvl="0" marL="457200" algn="r">
              <a:spcBef>
                <a:spcPts val="400"/>
              </a:spcBef>
              <a:spcAft>
                <a:spcPts val="0"/>
              </a:spcAft>
              <a:buSzPts val="1400"/>
              <a:buNone/>
              <a:defRPr sz="2000">
                <a:solidFill>
                  <a:srgbClr val="DCD0B0"/>
                </a:solidFill>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80"/>
              </a:spcBef>
              <a:spcAft>
                <a:spcPts val="0"/>
              </a:spcAft>
              <a:buSzPts val="840"/>
              <a:buNone/>
              <a:defRPr sz="1400">
                <a:solidFill>
                  <a:schemeClr val="lt1"/>
                </a:solidFill>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69" name="Google Shape;69;p20"/>
          <p:cNvSpPr txBox="1"/>
          <p:nvPr>
            <p:ph type="title"/>
          </p:nvPr>
        </p:nvSpPr>
        <p:spPr>
          <a:xfrm>
            <a:off x="180475" y="2947085"/>
            <a:ext cx="8686800" cy="1184825"/>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showMasterSp="0" type="twoTxTwoObj">
  <p:cSld name="TWO_OBJECTS_WITH_TEXT">
    <p:spTree>
      <p:nvGrpSpPr>
        <p:cNvPr id="80" name="Shape 80"/>
        <p:cNvGrpSpPr/>
        <p:nvPr/>
      </p:nvGrpSpPr>
      <p:grpSpPr>
        <a:xfrm>
          <a:off x="0" y="0"/>
          <a:ext cx="0" cy="0"/>
          <a:chOff x="0" y="0"/>
          <a:chExt cx="0" cy="0"/>
        </a:xfrm>
      </p:grpSpPr>
      <p:sp>
        <p:nvSpPr>
          <p:cNvPr id="81" name="Google Shape;81;p22"/>
          <p:cNvSpPr txBox="1"/>
          <p:nvPr>
            <p:ph type="title"/>
          </p:nvPr>
        </p:nvSpPr>
        <p:spPr>
          <a:xfrm>
            <a:off x="304800" y="5410200"/>
            <a:ext cx="8610600" cy="8826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 type="body"/>
          </p:nvPr>
        </p:nvSpPr>
        <p:spPr>
          <a:xfrm>
            <a:off x="281444" y="666750"/>
            <a:ext cx="4290556"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SzPts val="1260"/>
              <a:buNone/>
              <a:defRPr b="0" sz="1800" cap="none">
                <a:solidFill>
                  <a:srgbClr val="AF7621"/>
                </a:solidFill>
                <a:latin typeface="Libre Franklin Thin"/>
                <a:ea typeface="Libre Franklin Thin"/>
                <a:cs typeface="Libre Franklin Thin"/>
                <a:sym typeface="Libre Franklin Thin"/>
              </a:defRPr>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960"/>
              <a:buNone/>
              <a:defRPr b="1" sz="16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83" name="Google Shape;83;p22"/>
          <p:cNvSpPr txBox="1"/>
          <p:nvPr>
            <p:ph idx="2" type="body"/>
          </p:nvPr>
        </p:nvSpPr>
        <p:spPr>
          <a:xfrm>
            <a:off x="4645025" y="666750"/>
            <a:ext cx="4292241"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SzPts val="1260"/>
              <a:buNone/>
              <a:defRPr b="0" sz="1800" cap="none">
                <a:solidFill>
                  <a:srgbClr val="AF7621"/>
                </a:solidFill>
                <a:latin typeface="Libre Franklin Thin"/>
                <a:ea typeface="Libre Franklin Thin"/>
                <a:cs typeface="Libre Franklin Thin"/>
                <a:sym typeface="Libre Franklin Thin"/>
              </a:defRPr>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960"/>
              <a:buNone/>
              <a:defRPr b="1" sz="16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84" name="Google Shape;84;p22"/>
          <p:cNvSpPr txBox="1"/>
          <p:nvPr>
            <p:ph idx="3" type="body"/>
          </p:nvPr>
        </p:nvSpPr>
        <p:spPr>
          <a:xfrm>
            <a:off x="281444" y="1316037"/>
            <a:ext cx="4290556" cy="3941763"/>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299719" lvl="3" marL="1828800" algn="l">
              <a:spcBef>
                <a:spcPts val="320"/>
              </a:spcBef>
              <a:spcAft>
                <a:spcPts val="0"/>
              </a:spcAft>
              <a:buSzPts val="1120"/>
              <a:buChar char="🞲"/>
              <a:defRPr sz="1600"/>
            </a:lvl4pPr>
            <a:lvl5pPr indent="-289560" lvl="4" marL="2286000" algn="l">
              <a:spcBef>
                <a:spcPts val="320"/>
              </a:spcBef>
              <a:spcAft>
                <a:spcPts val="0"/>
              </a:spcAft>
              <a:buSzPts val="960"/>
              <a:buChar char="🞩"/>
              <a:defRPr sz="16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85" name="Google Shape;85;p22"/>
          <p:cNvSpPr txBox="1"/>
          <p:nvPr>
            <p:ph idx="4" type="body"/>
          </p:nvPr>
        </p:nvSpPr>
        <p:spPr>
          <a:xfrm>
            <a:off x="4648730" y="1316037"/>
            <a:ext cx="4288536" cy="3941763"/>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299719" lvl="3" marL="1828800" algn="l">
              <a:spcBef>
                <a:spcPts val="320"/>
              </a:spcBef>
              <a:spcAft>
                <a:spcPts val="0"/>
              </a:spcAft>
              <a:buSzPts val="1120"/>
              <a:buChar char="🞲"/>
              <a:defRPr sz="1600"/>
            </a:lvl4pPr>
            <a:lvl5pPr indent="-289560" lvl="4" marL="2286000" algn="l">
              <a:spcBef>
                <a:spcPts val="320"/>
              </a:spcBef>
              <a:spcAft>
                <a:spcPts val="0"/>
              </a:spcAft>
              <a:buSzPts val="960"/>
              <a:buChar char="🞩"/>
              <a:defRPr sz="16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86" name="Google Shape;86;p22"/>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8229600" y="6477000"/>
            <a:ext cx="762000" cy="2476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showMasterSp="0" type="blank">
  <p:cSld name="BLANK">
    <p:spTree>
      <p:nvGrpSpPr>
        <p:cNvPr id="95" name="Shape 95"/>
        <p:cNvGrpSpPr/>
        <p:nvPr/>
      </p:nvGrpSpPr>
      <p:grpSpPr>
        <a:xfrm>
          <a:off x="0" y="0"/>
          <a:ext cx="0" cy="0"/>
          <a:chOff x="0" y="0"/>
          <a:chExt cx="0" cy="0"/>
        </a:xfrm>
      </p:grpSpPr>
      <p:sp>
        <p:nvSpPr>
          <p:cNvPr id="96" name="Google Shape;96;p24"/>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4"/>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106" name="Shape 106"/>
        <p:cNvGrpSpPr/>
        <p:nvPr/>
      </p:nvGrpSpPr>
      <p:grpSpPr>
        <a:xfrm>
          <a:off x="0" y="0"/>
          <a:ext cx="0" cy="0"/>
          <a:chOff x="0" y="0"/>
          <a:chExt cx="0" cy="0"/>
        </a:xfrm>
      </p:grpSpPr>
      <p:sp>
        <p:nvSpPr>
          <p:cNvPr id="107" name="Google Shape;107;p26"/>
          <p:cNvSpPr txBox="1"/>
          <p:nvPr>
            <p:ph type="title"/>
          </p:nvPr>
        </p:nvSpPr>
        <p:spPr>
          <a:xfrm>
            <a:off x="457200" y="5486400"/>
            <a:ext cx="8458200" cy="520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2000"/>
              <a:buFont typeface="Libre Franklin Thin"/>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457200" y="609600"/>
            <a:ext cx="3008313" cy="48006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540"/>
              <a:buNone/>
              <a:defRPr sz="9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09" name="Google Shape;109;p26"/>
          <p:cNvSpPr txBox="1"/>
          <p:nvPr>
            <p:ph idx="2" type="body"/>
          </p:nvPr>
        </p:nvSpPr>
        <p:spPr>
          <a:xfrm>
            <a:off x="3575050" y="609600"/>
            <a:ext cx="5340350" cy="4800600"/>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17500" lvl="3" marL="1828800" algn="l">
              <a:spcBef>
                <a:spcPts val="400"/>
              </a:spcBef>
              <a:spcAft>
                <a:spcPts val="0"/>
              </a:spcAft>
              <a:buSzPts val="1400"/>
              <a:buChar char="🞲"/>
              <a:defRPr sz="2000"/>
            </a:lvl4pPr>
            <a:lvl5pPr indent="-304800" lvl="4" marL="2286000" algn="l">
              <a:spcBef>
                <a:spcPts val="400"/>
              </a:spcBef>
              <a:spcAft>
                <a:spcPts val="0"/>
              </a:spcAft>
              <a:buSzPts val="1200"/>
              <a:buChar char="🞩"/>
              <a:defRPr sz="2000"/>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10" name="Google Shape;110;p26"/>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rgbClr val="D38E27"/>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6"/>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6"/>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5.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6.xml"/><Relationship Id="rId3"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7.xml"/><Relationship Id="rId3"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8.xml"/><Relationship Id="rId3"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9.xml"/><Relationship Id="rId3"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0.xml"/><Relationship Id="rId3"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1.xml"/><Relationship Id="rId3"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cxnSp>
        <p:nvCxnSpPr>
          <p:cNvPr id="6" name="Google Shape;6;p11"/>
          <p:cNvCxnSpPr/>
          <p:nvPr/>
        </p:nvCxnSpPr>
        <p:spPr>
          <a:xfrm>
            <a:off x="514350" y="5349902"/>
            <a:ext cx="8629650" cy="2381"/>
          </a:xfrm>
          <a:prstGeom prst="straightConnector1">
            <a:avLst/>
          </a:prstGeom>
          <a:noFill/>
          <a:ln cap="flat" cmpd="sng" w="9525">
            <a:solidFill>
              <a:schemeClr val="accent1"/>
            </a:solidFill>
            <a:prstDash val="solid"/>
            <a:round/>
            <a:headEnd len="sm" w="sm" type="none"/>
            <a:tailEnd len="sm" w="sm" type="none"/>
          </a:ln>
        </p:spPr>
      </p:cxnSp>
      <p:sp>
        <p:nvSpPr>
          <p:cNvPr id="7" name="Google Shape;7;p11"/>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1"/>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sp>
        <p:nvSpPr>
          <p:cNvPr id="9" name="Google Shape;9;p11"/>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1"/>
          <p:cNvSpPr txBox="1"/>
          <p:nvPr>
            <p:ph idx="12" type="sldNum"/>
          </p:nvPr>
        </p:nvSpPr>
        <p:spPr>
          <a:xfrm>
            <a:off x="8229600" y="6473825"/>
            <a:ext cx="758825" cy="2476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cap="none" strike="noStrik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 name="Shape 18"/>
        <p:cNvGrpSpPr/>
        <p:nvPr/>
      </p:nvGrpSpPr>
      <p:grpSpPr>
        <a:xfrm>
          <a:off x="0" y="0"/>
          <a:ext cx="0" cy="0"/>
          <a:chOff x="0" y="0"/>
          <a:chExt cx="0" cy="0"/>
        </a:xfrm>
      </p:grpSpPr>
      <p:cxnSp>
        <p:nvCxnSpPr>
          <p:cNvPr id="19" name="Google Shape;19;p13"/>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sp>
        <p:nvSpPr>
          <p:cNvPr id="20" name="Google Shape;20;p13"/>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21" name="Google Shape;21;p13"/>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3"/>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13"/>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
        <p:nvSpPr>
          <p:cNvPr id="24" name="Google Shape;24;p13"/>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cxnSp>
        <p:nvCxnSpPr>
          <p:cNvPr id="25" name="Google Shape;25;p13"/>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cxnSp>
        <p:nvCxnSpPr>
          <p:cNvPr id="26" name="Google Shape;26;p13"/>
          <p:cNvCxnSpPr/>
          <p:nvPr/>
        </p:nvCxnSpPr>
        <p:spPr>
          <a:xfrm>
            <a:off x="514350" y="1057986"/>
            <a:ext cx="8629650" cy="2381"/>
          </a:xfrm>
          <a:prstGeom prst="straightConnector1">
            <a:avLst/>
          </a:prstGeom>
          <a:noFill/>
          <a:ln cap="flat" cmpd="sng" w="9525">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5" name="Shape 45"/>
        <p:cNvGrpSpPr/>
        <p:nvPr/>
      </p:nvGrpSpPr>
      <p:grpSpPr>
        <a:xfrm>
          <a:off x="0" y="0"/>
          <a:ext cx="0" cy="0"/>
          <a:chOff x="0" y="0"/>
          <a:chExt cx="0" cy="0"/>
        </a:xfrm>
      </p:grpSpPr>
      <p:cxnSp>
        <p:nvCxnSpPr>
          <p:cNvPr id="46" name="Google Shape;46;p17"/>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cxnSp>
        <p:nvCxnSpPr>
          <p:cNvPr id="47" name="Google Shape;47;p17"/>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cxnSp>
        <p:nvCxnSpPr>
          <p:cNvPr id="48" name="Google Shape;48;p17"/>
          <p:cNvCxnSpPr/>
          <p:nvPr/>
        </p:nvCxnSpPr>
        <p:spPr>
          <a:xfrm>
            <a:off x="514350" y="1057986"/>
            <a:ext cx="8629650" cy="2381"/>
          </a:xfrm>
          <a:prstGeom prst="straightConnector1">
            <a:avLst/>
          </a:prstGeom>
          <a:noFill/>
          <a:ln cap="flat" cmpd="sng" w="9525">
            <a:solidFill>
              <a:schemeClr val="accent1"/>
            </a:solidFill>
            <a:prstDash val="solid"/>
            <a:round/>
            <a:headEnd len="sm" w="sm" type="none"/>
            <a:tailEnd len="sm" w="sm" type="none"/>
          </a:ln>
        </p:spPr>
      </p:cxnSp>
      <p:sp>
        <p:nvSpPr>
          <p:cNvPr id="49" name="Google Shape;49;p17"/>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50" name="Google Shape;50;p17"/>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sp>
        <p:nvSpPr>
          <p:cNvPr id="51" name="Google Shape;51;p17"/>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7"/>
          <p:cNvSpPr txBox="1"/>
          <p:nvPr>
            <p:ph idx="11" type="ftr"/>
          </p:nvPr>
        </p:nvSpPr>
        <p:spPr>
          <a:xfrm>
            <a:off x="3581400" y="76200"/>
            <a:ext cx="2895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7"/>
          <p:cNvSpPr txBox="1"/>
          <p:nvPr>
            <p:ph idx="12" type="sldNum"/>
          </p:nvPr>
        </p:nvSpPr>
        <p:spPr>
          <a:xfrm>
            <a:off x="8229600" y="6473825"/>
            <a:ext cx="758825" cy="2476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0" name="Shape 60"/>
        <p:cNvGrpSpPr/>
        <p:nvPr/>
      </p:nvGrpSpPr>
      <p:grpSpPr>
        <a:xfrm>
          <a:off x="0" y="0"/>
          <a:ext cx="0" cy="0"/>
          <a:chOff x="0" y="0"/>
          <a:chExt cx="0" cy="0"/>
        </a:xfrm>
      </p:grpSpPr>
      <p:cxnSp>
        <p:nvCxnSpPr>
          <p:cNvPr id="61" name="Google Shape;61;p19"/>
          <p:cNvCxnSpPr/>
          <p:nvPr/>
        </p:nvCxnSpPr>
        <p:spPr>
          <a:xfrm>
            <a:off x="514350" y="3444902"/>
            <a:ext cx="8629650" cy="2381"/>
          </a:xfrm>
          <a:prstGeom prst="straightConnector1">
            <a:avLst/>
          </a:prstGeom>
          <a:noFill/>
          <a:ln cap="flat" cmpd="sng" w="9525">
            <a:solidFill>
              <a:schemeClr val="accent1"/>
            </a:solidFill>
            <a:prstDash val="solid"/>
            <a:round/>
            <a:headEnd len="sm" w="sm" type="none"/>
            <a:tailEnd len="sm" w="sm" type="none"/>
          </a:ln>
        </p:spPr>
      </p:cxnSp>
      <p:sp>
        <p:nvSpPr>
          <p:cNvPr id="62" name="Google Shape;62;p19"/>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lt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lt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lt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lt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lt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lt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lt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lt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lt2"/>
                </a:solidFill>
                <a:latin typeface="Libre Franklin"/>
                <a:ea typeface="Libre Franklin"/>
                <a:cs typeface="Libre Franklin"/>
                <a:sym typeface="Libre Franklin"/>
              </a:defRPr>
            </a:lvl9pPr>
          </a:lstStyle>
          <a:p/>
        </p:txBody>
      </p:sp>
      <p:sp>
        <p:nvSpPr>
          <p:cNvPr id="63" name="Google Shape;63;p19"/>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lt2"/>
                </a:solidFill>
                <a:latin typeface="Libre Franklin Thin"/>
                <a:ea typeface="Libre Franklin Thin"/>
                <a:cs typeface="Libre Franklin Thin"/>
                <a:sym typeface="Libre Franklin Thin"/>
              </a:defRPr>
            </a:lvl9pPr>
          </a:lstStyle>
          <a:p/>
        </p:txBody>
      </p:sp>
      <p:sp>
        <p:nvSpPr>
          <p:cNvPr id="64" name="Google Shape;64;p19"/>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 name="Google Shape;65;p19"/>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 name="Google Shape;66;p19"/>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3" name="Shape 73"/>
        <p:cNvGrpSpPr/>
        <p:nvPr/>
      </p:nvGrpSpPr>
      <p:grpSpPr>
        <a:xfrm>
          <a:off x="0" y="0"/>
          <a:ext cx="0" cy="0"/>
          <a:chOff x="0" y="0"/>
          <a:chExt cx="0" cy="0"/>
        </a:xfrm>
      </p:grpSpPr>
      <p:cxnSp>
        <p:nvCxnSpPr>
          <p:cNvPr id="74" name="Google Shape;74;p21"/>
          <p:cNvCxnSpPr/>
          <p:nvPr/>
        </p:nvCxnSpPr>
        <p:spPr>
          <a:xfrm>
            <a:off x="514350" y="6019800"/>
            <a:ext cx="8629650" cy="2381"/>
          </a:xfrm>
          <a:prstGeom prst="straightConnector1">
            <a:avLst/>
          </a:prstGeom>
          <a:noFill/>
          <a:ln cap="flat" cmpd="sng" w="9525">
            <a:solidFill>
              <a:schemeClr val="accent1"/>
            </a:solidFill>
            <a:prstDash val="solid"/>
            <a:round/>
            <a:headEnd len="sm" w="sm" type="none"/>
            <a:tailEnd len="sm" w="sm" type="none"/>
          </a:ln>
        </p:spPr>
      </p:cxnSp>
      <p:sp>
        <p:nvSpPr>
          <p:cNvPr id="75" name="Google Shape;75;p21"/>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76" name="Google Shape;76;p21"/>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sp>
        <p:nvSpPr>
          <p:cNvPr id="77" name="Google Shape;77;p21"/>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1"/>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1"/>
          <p:cNvSpPr txBox="1"/>
          <p:nvPr>
            <p:ph idx="12" type="sldNum"/>
          </p:nvPr>
        </p:nvSpPr>
        <p:spPr>
          <a:xfrm>
            <a:off x="8229600" y="6477000"/>
            <a:ext cx="762000" cy="2476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23"/>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91" name="Google Shape;91;p23"/>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sp>
        <p:nvSpPr>
          <p:cNvPr id="92" name="Google Shape;92;p23"/>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23"/>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23"/>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9" name="Shape 99"/>
        <p:cNvGrpSpPr/>
        <p:nvPr/>
      </p:nvGrpSpPr>
      <p:grpSpPr>
        <a:xfrm>
          <a:off x="0" y="0"/>
          <a:ext cx="0" cy="0"/>
          <a:chOff x="0" y="0"/>
          <a:chExt cx="0" cy="0"/>
        </a:xfrm>
      </p:grpSpPr>
      <p:cxnSp>
        <p:nvCxnSpPr>
          <p:cNvPr id="100" name="Google Shape;100;p25"/>
          <p:cNvCxnSpPr/>
          <p:nvPr/>
        </p:nvCxnSpPr>
        <p:spPr>
          <a:xfrm>
            <a:off x="514350" y="5849117"/>
            <a:ext cx="8629650" cy="2381"/>
          </a:xfrm>
          <a:prstGeom prst="straightConnector1">
            <a:avLst/>
          </a:prstGeom>
          <a:noFill/>
          <a:ln cap="flat" cmpd="sng" w="9525">
            <a:solidFill>
              <a:schemeClr val="accent1"/>
            </a:solidFill>
            <a:prstDash val="solid"/>
            <a:round/>
            <a:headEnd len="sm" w="sm" type="none"/>
            <a:tailEnd len="sm" w="sm" type="none"/>
          </a:ln>
        </p:spPr>
      </p:cxnSp>
      <p:sp>
        <p:nvSpPr>
          <p:cNvPr id="101" name="Google Shape;101;p25"/>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02" name="Google Shape;102;p25"/>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sp>
        <p:nvSpPr>
          <p:cNvPr id="103" name="Google Shape;103;p25"/>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25"/>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Google Shape;105;p25"/>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3" name="Shape 113"/>
        <p:cNvGrpSpPr/>
        <p:nvPr/>
      </p:nvGrpSpPr>
      <p:grpSpPr>
        <a:xfrm>
          <a:off x="0" y="0"/>
          <a:ext cx="0" cy="0"/>
          <a:chOff x="0" y="0"/>
          <a:chExt cx="0" cy="0"/>
        </a:xfrm>
      </p:grpSpPr>
      <p:sp>
        <p:nvSpPr>
          <p:cNvPr id="114" name="Google Shape;114;p27"/>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15" name="Google Shape;115;p27"/>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sp>
        <p:nvSpPr>
          <p:cNvPr id="116" name="Google Shape;116;p27"/>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7" name="Google Shape;117;p27"/>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27"/>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6" name="Shape 126"/>
        <p:cNvGrpSpPr/>
        <p:nvPr/>
      </p:nvGrpSpPr>
      <p:grpSpPr>
        <a:xfrm>
          <a:off x="0" y="0"/>
          <a:ext cx="0" cy="0"/>
          <a:chOff x="0" y="0"/>
          <a:chExt cx="0" cy="0"/>
        </a:xfrm>
      </p:grpSpPr>
      <p:sp>
        <p:nvSpPr>
          <p:cNvPr id="127" name="Google Shape;127;p29"/>
          <p:cNvSpPr txBox="1"/>
          <p:nvPr>
            <p:ph idx="1" type="body"/>
          </p:nvPr>
        </p:nvSpPr>
        <p:spPr>
          <a:xfrm>
            <a:off x="304800" y="1554162"/>
            <a:ext cx="86868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304800" lvl="4" marL="2286000" marR="0" rtl="0" algn="l">
              <a:spcBef>
                <a:spcPts val="400"/>
              </a:spcBef>
              <a:spcAft>
                <a:spcPts val="0"/>
              </a:spcAft>
              <a:buClr>
                <a:schemeClr val="accent1"/>
              </a:buClr>
              <a:buSzPts val="1200"/>
              <a:buFont typeface="Noto Sans Symbols"/>
              <a:buChar char="🞩"/>
              <a:defRPr b="0" i="0" sz="2000" u="none" cap="none" strike="noStrike">
                <a:solidFill>
                  <a:schemeClr val="dk2"/>
                </a:solidFill>
                <a:latin typeface="Libre Franklin"/>
                <a:ea typeface="Libre Franklin"/>
                <a:cs typeface="Libre Franklin"/>
                <a:sym typeface="Libre Franklin"/>
              </a:defRPr>
            </a:lvl5pPr>
            <a:lvl6pPr indent="-297179" lvl="5" marL="2743200" marR="0" rtl="0" algn="l">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8" name="Google Shape;128;p29"/>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3600" u="none" cap="none" strike="noStrike">
                <a:solidFill>
                  <a:schemeClr val="dk2"/>
                </a:solidFill>
                <a:latin typeface="Libre Franklin Thin"/>
                <a:ea typeface="Libre Franklin Thin"/>
                <a:cs typeface="Libre Franklin Thin"/>
                <a:sym typeface="Libre Franklin Thin"/>
              </a:defRPr>
            </a:lvl9pPr>
          </a:lstStyle>
          <a:p/>
        </p:txBody>
      </p:sp>
      <p:sp>
        <p:nvSpPr>
          <p:cNvPr id="129" name="Google Shape;129;p29"/>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38E27"/>
                </a:solidFill>
                <a:latin typeface="Libre Franklin"/>
                <a:ea typeface="Libre Franklin"/>
                <a:cs typeface="Libre Franklin"/>
                <a:sym typeface="Libre Frankli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Google Shape;130;p29"/>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1" name="Google Shape;131;p29"/>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D38E27"/>
              </a:buClr>
              <a:buSzPts val="1200"/>
              <a:buFont typeface="Libre Franklin"/>
              <a:buNone/>
              <a:defRPr b="0" i="0" sz="1200" u="none">
                <a:solidFill>
                  <a:srgbClr val="D38E27"/>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uk-UA"/>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idx="4294967295" type="ctrTitle"/>
          </p:nvPr>
        </p:nvSpPr>
        <p:spPr>
          <a:xfrm>
            <a:off x="428621" y="-9"/>
            <a:ext cx="8458200" cy="10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Libre Franklin Thin"/>
              <a:buNone/>
            </a:pPr>
            <a:r>
              <a:rPr b="1" i="0" lang="uk-UA" sz="4400" u="none" cap="none" strike="noStrike">
                <a:solidFill>
                  <a:schemeClr val="dk2"/>
                </a:solidFill>
                <a:latin typeface="Libre Franklin Thin"/>
                <a:ea typeface="Libre Franklin Thin"/>
                <a:cs typeface="Libre Franklin Thin"/>
                <a:sym typeface="Libre Franklin Thin"/>
              </a:rPr>
              <a:t>СТРУКТУРИ ТА МОДЕЛІ ДАНИХ</a:t>
            </a:r>
            <a:r>
              <a:rPr b="0" i="0" lang="uk-UA" sz="4400" u="none" cap="none" strike="noStrike">
                <a:solidFill>
                  <a:schemeClr val="dk2"/>
                </a:solidFill>
                <a:latin typeface="Libre Franklin Thin"/>
                <a:ea typeface="Libre Franklin Thin"/>
                <a:cs typeface="Libre Franklin Thin"/>
                <a:sym typeface="Libre Franklin Thin"/>
              </a:rPr>
              <a:t> </a:t>
            </a:r>
            <a:br>
              <a:rPr b="0" i="0" lang="uk-UA" sz="4400" u="none" cap="none" strike="noStrike">
                <a:solidFill>
                  <a:schemeClr val="dk2"/>
                </a:solidFill>
                <a:latin typeface="Libre Franklin Thin"/>
                <a:ea typeface="Libre Franklin Thin"/>
                <a:cs typeface="Libre Franklin Thin"/>
                <a:sym typeface="Libre Franklin Thin"/>
              </a:rPr>
            </a:br>
            <a:br>
              <a:rPr b="0" i="0" lang="uk-UA" sz="6000" u="none" cap="none" strike="noStrike">
                <a:solidFill>
                  <a:srgbClr val="FF0000"/>
                </a:solidFill>
                <a:latin typeface="Merriweather"/>
                <a:ea typeface="Merriweather"/>
                <a:cs typeface="Merriweather"/>
                <a:sym typeface="Merriweather"/>
              </a:rPr>
            </a:br>
            <a:endParaRPr b="0" i="0" sz="6000" u="none" cap="none" strike="noStrike">
              <a:solidFill>
                <a:srgbClr val="FF0000"/>
              </a:solidFill>
              <a:latin typeface="Merriweather"/>
              <a:ea typeface="Merriweather"/>
              <a:cs typeface="Merriweather"/>
              <a:sym typeface="Merriweather"/>
            </a:endParaRPr>
          </a:p>
        </p:txBody>
      </p:sp>
      <p:sp>
        <p:nvSpPr>
          <p:cNvPr id="143" name="Google Shape;143;p1"/>
          <p:cNvSpPr txBox="1"/>
          <p:nvPr/>
        </p:nvSpPr>
        <p:spPr>
          <a:xfrm>
            <a:off x="428625" y="4143375"/>
            <a:ext cx="8458200" cy="171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
          <p:cNvSpPr txBox="1"/>
          <p:nvPr/>
        </p:nvSpPr>
        <p:spPr>
          <a:xfrm>
            <a:off x="714375" y="1143000"/>
            <a:ext cx="8072437" cy="5508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uk-UA" sz="1600" u="none">
                <a:solidFill>
                  <a:schemeClr val="dk1"/>
                </a:solidFill>
                <a:latin typeface="Arial"/>
                <a:ea typeface="Arial"/>
                <a:cs typeface="Arial"/>
                <a:sym typeface="Arial"/>
              </a:rPr>
              <a:t>Структури даних</a:t>
            </a:r>
            <a:r>
              <a:rPr b="0" i="0" lang="uk-UA" sz="1600" u="none">
                <a:solidFill>
                  <a:schemeClr val="dk1"/>
                </a:solidFill>
                <a:latin typeface="Arial"/>
                <a:ea typeface="Arial"/>
                <a:cs typeface="Arial"/>
                <a:sym typeface="Arial"/>
              </a:rPr>
              <a:t>. Для подання просторових даних у ГІС застосовують векторні і растрові структури даних.</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1" lang="uk-UA" sz="1600" u="none">
                <a:solidFill>
                  <a:schemeClr val="dk1"/>
                </a:solidFill>
                <a:latin typeface="Arial"/>
                <a:ea typeface="Arial"/>
                <a:cs typeface="Arial"/>
                <a:sym typeface="Arial"/>
              </a:rPr>
              <a:t>Векторна структура </a:t>
            </a:r>
            <a:r>
              <a:rPr b="0" i="0" lang="uk-UA" sz="1600" u="none">
                <a:solidFill>
                  <a:schemeClr val="dk1"/>
                </a:solidFill>
                <a:latin typeface="Arial"/>
                <a:ea typeface="Arial"/>
                <a:cs typeface="Arial"/>
                <a:sym typeface="Arial"/>
              </a:rPr>
              <a:t>- це подання просторових об’єктів у вигляді</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набору координатних пар (векторів), що описують геометрію об’єктів </a:t>
            </a:r>
            <a:br>
              <a:rPr b="0" i="0" lang="uk-UA" sz="16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Просторові об'єкти подають за допомогою таких графічних об'єктів:</a:t>
            </a:r>
            <a:br>
              <a:rPr b="0" i="0" lang="uk-UA" sz="1600" u="none">
                <a:solidFill>
                  <a:schemeClr val="dk1"/>
                </a:solidFill>
                <a:latin typeface="Arial"/>
                <a:ea typeface="Arial"/>
                <a:cs typeface="Arial"/>
                <a:sym typeface="Arial"/>
              </a:rPr>
            </a:br>
            <a:r>
              <a:rPr b="0" i="1" lang="uk-UA" sz="1600" u="none">
                <a:solidFill>
                  <a:schemeClr val="dk1"/>
                </a:solidFill>
                <a:latin typeface="Arial"/>
                <a:ea typeface="Arial"/>
                <a:cs typeface="Arial"/>
                <a:sym typeface="Arial"/>
              </a:rPr>
              <a:t>точки, лінії, полігони і поверхні</a:t>
            </a:r>
            <a:r>
              <a:rPr b="0" i="0" lang="uk-UA" sz="1600" u="none">
                <a:solidFill>
                  <a:schemeClr val="dk1"/>
                </a:solidFill>
                <a:latin typeface="Arial"/>
                <a:ea typeface="Arial"/>
                <a:cs typeface="Arial"/>
                <a:sym typeface="Arial"/>
              </a:rPr>
              <a:t>.</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Опис об’єктів здійснюється шляхом показу координат об’єктів і їх</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складових.</a:t>
            </a:r>
            <a:br>
              <a:rPr b="0" i="0" lang="uk-UA" sz="1600" u="none">
                <a:solidFill>
                  <a:schemeClr val="dk1"/>
                </a:solidFill>
                <a:latin typeface="Arial"/>
                <a:ea typeface="Arial"/>
                <a:cs typeface="Arial"/>
                <a:sym typeface="Arial"/>
              </a:rPr>
            </a:br>
            <a:r>
              <a:rPr b="0" i="1" lang="uk-UA" sz="1600" u="none">
                <a:solidFill>
                  <a:schemeClr val="dk1"/>
                </a:solidFill>
                <a:latin typeface="Arial"/>
                <a:ea typeface="Arial"/>
                <a:cs typeface="Arial"/>
                <a:sym typeface="Arial"/>
              </a:rPr>
              <a:t>Точкові об'єкти </a:t>
            </a:r>
            <a:r>
              <a:rPr b="0" i="0" lang="uk-UA" sz="1600" u="none">
                <a:solidFill>
                  <a:schemeClr val="dk1"/>
                </a:solidFill>
                <a:latin typeface="Arial"/>
                <a:ea typeface="Arial"/>
                <a:cs typeface="Arial"/>
                <a:sym typeface="Arial"/>
              </a:rPr>
              <a:t>- це такі об’єкти, кожний з яких розташований тільки в</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одній точці простору, яка представлена парою координат X, Y. Залежно від масштабу картографування, такими об’єктами можуть бути дерево, будинок тощо.</a:t>
            </a:r>
            <a:br>
              <a:rPr b="0" i="0" lang="uk-UA" sz="1600" u="none">
                <a:solidFill>
                  <a:schemeClr val="dk1"/>
                </a:solidFill>
                <a:latin typeface="Arial"/>
                <a:ea typeface="Arial"/>
                <a:cs typeface="Arial"/>
                <a:sym typeface="Arial"/>
              </a:rPr>
            </a:br>
            <a:r>
              <a:rPr b="0" i="1" lang="uk-UA" sz="1600" u="none">
                <a:solidFill>
                  <a:schemeClr val="dk1"/>
                </a:solidFill>
                <a:latin typeface="Arial"/>
                <a:ea typeface="Arial"/>
                <a:cs typeface="Arial"/>
                <a:sym typeface="Arial"/>
              </a:rPr>
              <a:t>Лінійні об'єкти</a:t>
            </a:r>
            <a:r>
              <a:rPr b="0" i="0" lang="uk-UA" sz="1600" u="none">
                <a:solidFill>
                  <a:schemeClr val="dk1"/>
                </a:solidFill>
                <a:latin typeface="Arial"/>
                <a:ea typeface="Arial"/>
                <a:cs typeface="Arial"/>
                <a:sym typeface="Arial"/>
              </a:rPr>
              <a:t>, подані як одномірні, що мають один параметр - довжину.</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Ширина об’єкта не виражається в даному масштабі (є позамасштабною).</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Приклади таких об’єктів: річки, межі й огорожі, горизонталі рельєфу тощо.</a:t>
            </a:r>
            <a:br>
              <a:rPr b="0" i="0" lang="uk-UA" sz="1600" u="none">
                <a:solidFill>
                  <a:schemeClr val="dk1"/>
                </a:solidFill>
                <a:latin typeface="Arial"/>
                <a:ea typeface="Arial"/>
                <a:cs typeface="Arial"/>
                <a:sym typeface="Arial"/>
              </a:rPr>
            </a:br>
            <a:r>
              <a:rPr b="0" i="1" lang="uk-UA" sz="1600" u="none">
                <a:solidFill>
                  <a:schemeClr val="dk1"/>
                </a:solidFill>
                <a:latin typeface="Arial"/>
                <a:ea typeface="Arial"/>
                <a:cs typeface="Arial"/>
                <a:sym typeface="Arial"/>
              </a:rPr>
              <a:t>Полігони </a:t>
            </a:r>
            <a:r>
              <a:rPr b="0" i="0" lang="uk-UA" sz="1600" u="none">
                <a:solidFill>
                  <a:schemeClr val="dk1"/>
                </a:solidFill>
                <a:latin typeface="Arial"/>
                <a:ea typeface="Arial"/>
                <a:cs typeface="Arial"/>
                <a:sym typeface="Arial"/>
              </a:rPr>
              <a:t>- об’єкти, представлені набором планових координат (X, Y) або</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набором об’єктів на зразок лінії, що являє собою замкнений контур. Такими об’єктами можуть бути певні території, міста або цілі континенти.</a:t>
            </a:r>
            <a:br>
              <a:rPr b="0" i="0" lang="uk-UA" sz="1600" u="none">
                <a:solidFill>
                  <a:schemeClr val="dk1"/>
                </a:solidFill>
                <a:latin typeface="Arial"/>
                <a:ea typeface="Arial"/>
                <a:cs typeface="Arial"/>
                <a:sym typeface="Arial"/>
              </a:rPr>
            </a:br>
            <a:r>
              <a:rPr b="0" i="1" lang="uk-UA" sz="1600" u="none">
                <a:solidFill>
                  <a:schemeClr val="dk1"/>
                </a:solidFill>
                <a:latin typeface="Arial"/>
                <a:ea typeface="Arial"/>
                <a:cs typeface="Arial"/>
                <a:sym typeface="Arial"/>
              </a:rPr>
              <a:t>Поверхні </a:t>
            </a:r>
            <a:r>
              <a:rPr b="0" i="0" lang="uk-UA" sz="1600" u="none">
                <a:solidFill>
                  <a:schemeClr val="dk1"/>
                </a:solidFill>
                <a:latin typeface="Arial"/>
                <a:ea typeface="Arial"/>
                <a:cs typeface="Arial"/>
                <a:sym typeface="Arial"/>
              </a:rPr>
              <a:t>- об’єкти, представлені координатами X, У, Z, де Z - значення</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висоти. Відновлення поверхонь здійснюється за допомогою використання</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математичних алгоритмів (інтерполяції та апроксимації).</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10"/>
          <p:cNvSpPr txBox="1"/>
          <p:nvPr/>
        </p:nvSpPr>
        <p:spPr>
          <a:xfrm>
            <a:off x="428625" y="117475"/>
            <a:ext cx="8501062" cy="6740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uk-UA" sz="1600" u="none">
                <a:solidFill>
                  <a:schemeClr val="dk1"/>
                </a:solidFill>
                <a:latin typeface="Arial"/>
                <a:ea typeface="Arial"/>
                <a:cs typeface="Arial"/>
                <a:sym typeface="Arial"/>
              </a:rPr>
              <a:t>Формати просторових даних</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Формати даних - визначають спосіб зберігання інформації на жорсткому диску, а також механізм її обробки. Моделі даних і формати даних певним чином взаємозалежні.</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Існує велика кількість форматів даних. Можна відзначити, що в багатьох ГІС підтримуються основні формати зберігання растрових даних (TIFF, JPEG, GIF, BMP, WMF, PCX), a також GeoSpot, GeoTIFF, що дозволяють передавати інформацію про прив'язку растрового зображення до реальних географічних координат, MrSID - для стиснення інформації. До векторних належать формати DXF, DX90, РІС, DWG, IGES, DGN, HPGL і багато інших. Поширений формат DXF з’явився з пакету AUTOCAD і став стандартом завдяки його популярності. Тепер він використовується як обмінний - для перекидання даних між CADзастосуваннями. DXF добре документований.</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Усі системи підтримують обмін просторовою інформацією (експорт й імпорт) з багатьма ГІС та САПР через основні обмінні формати: SHP, Е00, GEN (ESRI), VEC (IDRISl), MIF (MapInfo Corp.), DWG, DXF (Autodesk), WMF (Microsoft), DGN (Bentley).</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uk-UA" sz="1600" u="none">
                <a:solidFill>
                  <a:schemeClr val="dk1"/>
                </a:solidFill>
                <a:latin typeface="Arial"/>
                <a:ea typeface="Arial"/>
                <a:cs typeface="Arial"/>
                <a:sym typeface="Arial"/>
              </a:rPr>
              <a:t>Внутрішні та обмінні формати</a:t>
            </a:r>
            <a:r>
              <a:rPr b="0" i="0" lang="uk-UA" sz="1600" u="none">
                <a:solidFill>
                  <a:schemeClr val="dk1"/>
                </a:solidFill>
                <a:latin typeface="Arial"/>
                <a:ea typeface="Arial"/>
                <a:cs typeface="Arial"/>
                <a:sym typeface="Arial"/>
              </a:rPr>
              <a:t>. Слід розрізняти </a:t>
            </a:r>
            <a:r>
              <a:rPr b="0" i="1" lang="uk-UA" sz="1600" u="none">
                <a:solidFill>
                  <a:schemeClr val="dk1"/>
                </a:solidFill>
                <a:latin typeface="Arial"/>
                <a:ea typeface="Arial"/>
                <a:cs typeface="Arial"/>
                <a:sym typeface="Arial"/>
              </a:rPr>
              <a:t>внутрішні </a:t>
            </a:r>
            <a:r>
              <a:rPr b="0" i="0" lang="uk-UA" sz="1600" u="none">
                <a:solidFill>
                  <a:schemeClr val="dk1"/>
                </a:solidFill>
                <a:latin typeface="Arial"/>
                <a:ea typeface="Arial"/>
                <a:cs typeface="Arial"/>
                <a:sym typeface="Arial"/>
              </a:rPr>
              <a:t>формати системи і </a:t>
            </a:r>
            <a:r>
              <a:rPr b="0" i="1" lang="uk-UA" sz="1600" u="none">
                <a:solidFill>
                  <a:schemeClr val="dk1"/>
                </a:solidFill>
                <a:latin typeface="Arial"/>
                <a:ea typeface="Arial"/>
                <a:cs typeface="Arial"/>
                <a:sym typeface="Arial"/>
              </a:rPr>
              <a:t>обмінні </a:t>
            </a:r>
            <a:r>
              <a:rPr b="0" i="0" lang="uk-UA" sz="1600" u="none">
                <a:solidFill>
                  <a:schemeClr val="dk1"/>
                </a:solidFill>
                <a:latin typeface="Arial"/>
                <a:ea typeface="Arial"/>
                <a:cs typeface="Arial"/>
                <a:sym typeface="Arial"/>
              </a:rPr>
              <a:t>формати. Внутрішніми є формати, які використовуються у конкретному програмному продукті. Обмінні формати слугують для обміну інформацією між різними користувачами, що працюють, зокрема, в різних системах.</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Деякі з форматів настільки популярні, що стали практично стандартами.</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Це пов’язано з поширеністю пакетів, в яких вони використовуються, і характеристиками самого формату.</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Як правило, ГІС та багато інших програмних продуктів працюють у своєму власному внутрішньому форматі даних, найбільш зручному для конкретної системи.</a:t>
            </a:r>
            <a:endParaRPr/>
          </a:p>
        </p:txBody>
      </p:sp>
      <p:sp>
        <p:nvSpPr>
          <p:cNvPr id="208" name="Google Shape;208;p10"/>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nvSpPr>
        <p:spPr>
          <a:xfrm>
            <a:off x="428625" y="4143375"/>
            <a:ext cx="8458200" cy="171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50" name="Google Shape;150;p2"/>
          <p:cNvPicPr preferRelativeResize="0"/>
          <p:nvPr/>
        </p:nvPicPr>
        <p:blipFill rotWithShape="1">
          <a:blip r:embed="rId3">
            <a:alphaModFix/>
          </a:blip>
          <a:srcRect b="0" l="0" r="0" t="0"/>
          <a:stretch/>
        </p:blipFill>
        <p:spPr>
          <a:xfrm>
            <a:off x="642937" y="500062"/>
            <a:ext cx="8039100" cy="4389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nvSpPr>
        <p:spPr>
          <a:xfrm>
            <a:off x="428625" y="4143375"/>
            <a:ext cx="8458200" cy="171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3"/>
          <p:cNvSpPr txBox="1"/>
          <p:nvPr/>
        </p:nvSpPr>
        <p:spPr>
          <a:xfrm>
            <a:off x="500062" y="285750"/>
            <a:ext cx="8215312"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uk-UA" sz="1600" u="none">
                <a:solidFill>
                  <a:schemeClr val="dk1"/>
                </a:solidFill>
                <a:latin typeface="Arial"/>
                <a:ea typeface="Arial"/>
                <a:cs typeface="Arial"/>
                <a:sym typeface="Arial"/>
              </a:rPr>
              <a:t>Векторні моделі даних</a:t>
            </a:r>
            <a:r>
              <a:rPr b="0" i="0" lang="uk-UA" sz="1600" u="none">
                <a:solidFill>
                  <a:schemeClr val="dk1"/>
                </a:solidFill>
                <a:latin typeface="Arial"/>
                <a:ea typeface="Arial"/>
                <a:cs typeface="Arial"/>
                <a:sym typeface="Arial"/>
              </a:rPr>
              <a:t>. Існує кілька способів об’єднання векторних структур даних у векторну модель даних, що дає можливість досліджувати взаємозв’язок між об’єктами одного шару або між об’єктами різних шарів.</a:t>
            </a:r>
            <a:br>
              <a:rPr b="0" i="0" lang="uk-UA" sz="1600" u="none">
                <a:solidFill>
                  <a:schemeClr val="dk1"/>
                </a:solidFill>
                <a:latin typeface="Arial"/>
                <a:ea typeface="Arial"/>
                <a:cs typeface="Arial"/>
                <a:sym typeface="Arial"/>
              </a:rPr>
            </a:br>
            <a:r>
              <a:rPr b="0" i="0" lang="uk-UA" sz="1600" u="none">
                <a:solidFill>
                  <a:schemeClr val="dk1"/>
                </a:solidFill>
                <a:latin typeface="Arial"/>
                <a:ea typeface="Arial"/>
                <a:cs typeface="Arial"/>
                <a:sym typeface="Arial"/>
              </a:rPr>
              <a:t>Найпростішою векторною моделлю даних є «спагеті» - модель. У цьому випадку переводиться «один в один» графічне зображення карти.</a:t>
            </a:r>
            <a:endParaRPr/>
          </a:p>
        </p:txBody>
      </p:sp>
      <p:pic>
        <p:nvPicPr>
          <p:cNvPr id="157" name="Google Shape;157;p3"/>
          <p:cNvPicPr preferRelativeResize="0"/>
          <p:nvPr/>
        </p:nvPicPr>
        <p:blipFill rotWithShape="1">
          <a:blip r:embed="rId3">
            <a:alphaModFix/>
          </a:blip>
          <a:srcRect b="0" l="0" r="0" t="0"/>
          <a:stretch/>
        </p:blipFill>
        <p:spPr>
          <a:xfrm>
            <a:off x="2357437" y="1643062"/>
            <a:ext cx="4924425" cy="3697287"/>
          </a:xfrm>
          <a:prstGeom prst="rect">
            <a:avLst/>
          </a:prstGeom>
          <a:noFill/>
          <a:ln>
            <a:noFill/>
          </a:ln>
        </p:spPr>
      </p:pic>
      <p:sp>
        <p:nvSpPr>
          <p:cNvPr id="158" name="Google Shape;158;p3"/>
          <p:cNvSpPr txBox="1"/>
          <p:nvPr/>
        </p:nvSpPr>
        <p:spPr>
          <a:xfrm>
            <a:off x="500062" y="5286375"/>
            <a:ext cx="8358187"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У цій моделі не дотримується опис відношення між об’єктами, кожен геометричний об’єкт зберігається окремо і не пов’язаний з іншими, наприклад загальна межа об’єктів 25 і 26 записується двічі, хоча за допомогою однакового набору координат. Усі відношення між об’єктами мають обчислюватися незалежно, що значно ускладнює аналіз даних і збільшує обсяг збереженої інформації.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nvSpPr>
        <p:spPr>
          <a:xfrm>
            <a:off x="428625" y="4143375"/>
            <a:ext cx="8458200" cy="171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4"/>
          <p:cNvSpPr txBox="1"/>
          <p:nvPr/>
        </p:nvSpPr>
        <p:spPr>
          <a:xfrm>
            <a:off x="500062" y="285750"/>
            <a:ext cx="8215312" cy="3570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uk-UA" sz="1600" u="none">
                <a:solidFill>
                  <a:schemeClr val="dk1"/>
                </a:solidFill>
                <a:latin typeface="Arial"/>
                <a:ea typeface="Arial"/>
                <a:cs typeface="Arial"/>
                <a:sym typeface="Arial"/>
              </a:rPr>
              <a:t>Векторні топологічні моделі </a:t>
            </a:r>
            <a:r>
              <a:rPr b="0" i="0" lang="uk-UA" sz="1600" u="none">
                <a:solidFill>
                  <a:schemeClr val="dk1"/>
                </a:solidFill>
                <a:latin typeface="Arial"/>
                <a:ea typeface="Arial"/>
                <a:cs typeface="Arial"/>
                <a:sym typeface="Arial"/>
              </a:rPr>
              <a:t>містять відомості про сусідство, близькість об’єктів та інші характеристики взаємного розташування векторних об’єктів.</a:t>
            </a:r>
            <a:br>
              <a:rPr b="0" i="0" lang="uk-UA" sz="16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Топологічна інформація описується набором вузлів і дуг. Вузол – це перетинання двох або більше дуг, а його номер використовується для посилання на будь-яку дугу, до якої він належить. Кожна дуга починається і закінчується або в точці перетинання з іншою дугою, або у вузлі, що не належить іншим дугам.</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Дуги створюються послідовністю відрізків, з’єднаних проміжними точками. У цьому випадку кожна лінія має два набори чисел: пари координат проміжних точок і номери вузлів. </a:t>
            </a:r>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Крім того, кожна дуга має свій ідентифікаційний номер, що використовується для вказівки того, які вузли є її початком і кінцем.</a:t>
            </a:r>
            <a:br>
              <a:rPr b="0" i="0" lang="uk-UA" sz="1600" u="none">
                <a:solidFill>
                  <a:schemeClr val="dk1"/>
                </a:solidFill>
                <a:latin typeface="Arial"/>
                <a:ea typeface="Arial"/>
                <a:cs typeface="Arial"/>
                <a:sym typeface="Arial"/>
              </a:rPr>
            </a:br>
            <a:endParaRPr/>
          </a:p>
        </p:txBody>
      </p:sp>
      <p:sp>
        <p:nvSpPr>
          <p:cNvPr id="165" name="Google Shape;165;p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71" name="Google Shape;171;p5"/>
          <p:cNvGraphicFramePr/>
          <p:nvPr/>
        </p:nvGraphicFramePr>
        <p:xfrm>
          <a:off x="1071562" y="412750"/>
          <a:ext cx="7215187" cy="5934075"/>
        </p:xfrm>
        <a:graphic>
          <a:graphicData uri="http://schemas.openxmlformats.org/presentationml/2006/ole">
            <mc:AlternateContent>
              <mc:Choice Requires="v">
                <p:oleObj r:id="rId4" imgH="5934075" imgW="7215187" progId="CorelDRAW.Graphic.13" spid="_x0000_s1">
                  <p:embed/>
                </p:oleObj>
              </mc:Choice>
              <mc:Fallback>
                <p:oleObj r:id="rId5" imgH="5934075" imgW="7215187" progId="CorelDRAW.Graphic.13">
                  <p:embed/>
                  <p:pic>
                    <p:nvPicPr>
                      <p:cNvPr id="171" name="Google Shape;171;p5"/>
                      <p:cNvPicPr preferRelativeResize="0"/>
                      <p:nvPr/>
                    </p:nvPicPr>
                    <p:blipFill rotWithShape="1">
                      <a:blip r:embed="rId6">
                        <a:alphaModFix/>
                      </a:blip>
                      <a:srcRect b="0" l="0" r="0" t="0"/>
                      <a:stretch/>
                    </p:blipFill>
                    <p:spPr>
                      <a:xfrm>
                        <a:off x="1071562" y="412750"/>
                        <a:ext cx="7215187" cy="5934075"/>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6"/>
          <p:cNvSpPr txBox="1"/>
          <p:nvPr/>
        </p:nvSpPr>
        <p:spPr>
          <a:xfrm>
            <a:off x="428625" y="285750"/>
            <a:ext cx="8215312"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Розроблено й інші модифікації векторних моделей, зокрема, існують спеціальні векторні моделі для подання моделей поверхонь. </a:t>
            </a:r>
            <a:endParaRPr/>
          </a:p>
        </p:txBody>
      </p:sp>
      <p:sp>
        <p:nvSpPr>
          <p:cNvPr id="178" name="Google Shape;178;p6"/>
          <p:cNvSpPr txBox="1"/>
          <p:nvPr/>
        </p:nvSpPr>
        <p:spPr>
          <a:xfrm>
            <a:off x="500062" y="928687"/>
            <a:ext cx="8143875"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Найбільш використовуваною векторною полігональною структурою (моделлю) просторових даних є трикутна нерегулярна мережа, відома під абревіатурою TIN. </a:t>
            </a:r>
            <a:r>
              <a:rPr b="1" i="1" lang="uk-UA" sz="1600" u="none">
                <a:solidFill>
                  <a:schemeClr val="dk1"/>
                </a:solidFill>
                <a:latin typeface="Arial"/>
                <a:ea typeface="Arial"/>
                <a:cs typeface="Arial"/>
                <a:sym typeface="Arial"/>
              </a:rPr>
              <a:t>TIN (Triangulated Irregular Network) </a:t>
            </a:r>
            <a:r>
              <a:rPr b="0" i="0" lang="uk-UA" sz="1600" u="none">
                <a:solidFill>
                  <a:schemeClr val="dk1"/>
                </a:solidFill>
                <a:latin typeface="Arial"/>
                <a:ea typeface="Arial"/>
                <a:cs typeface="Arial"/>
                <a:sym typeface="Arial"/>
              </a:rPr>
              <a:t>- нерегулярна сітка тріангуляції, система трикутників, що не перекриваються. Вершинами трикутників є початкові опорні точки. Рельєф у цьому випадку подається у вигляді багатогранної поверхні, кожна грань якої описується або лінійною функцією, або поліномінальною поверхнею, коефіцієнти якої визначаються по значеннях у вершинах граней трикутників. Для отримання моделі поверхні потрібно з’єднати пари точок ребрами певним способом тріангуляцією.</a:t>
            </a:r>
            <a:endParaRPr/>
          </a:p>
        </p:txBody>
      </p:sp>
      <p:pic>
        <p:nvPicPr>
          <p:cNvPr id="179" name="Google Shape;179;p6"/>
          <p:cNvPicPr preferRelativeResize="0"/>
          <p:nvPr/>
        </p:nvPicPr>
        <p:blipFill rotWithShape="1">
          <a:blip r:embed="rId3">
            <a:alphaModFix/>
          </a:blip>
          <a:srcRect b="0" l="0" r="0" t="0"/>
          <a:stretch/>
        </p:blipFill>
        <p:spPr>
          <a:xfrm>
            <a:off x="2143125" y="3143250"/>
            <a:ext cx="5654675" cy="34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7"/>
          <p:cNvSpPr txBox="1"/>
          <p:nvPr/>
        </p:nvSpPr>
        <p:spPr>
          <a:xfrm>
            <a:off x="428625" y="285750"/>
            <a:ext cx="8215312" cy="2062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1" lang="uk-UA" sz="1600" u="none">
                <a:solidFill>
                  <a:schemeClr val="dk1"/>
                </a:solidFill>
                <a:latin typeface="Arial"/>
                <a:ea typeface="Arial"/>
                <a:cs typeface="Arial"/>
                <a:sym typeface="Arial"/>
              </a:rPr>
              <a:t>GRID </a:t>
            </a:r>
            <a:r>
              <a:rPr b="0" i="0" lang="uk-UA" sz="1600" u="none">
                <a:solidFill>
                  <a:schemeClr val="dk1"/>
                </a:solidFill>
                <a:latin typeface="Arial"/>
                <a:ea typeface="Arial"/>
                <a:cs typeface="Arial"/>
                <a:sym typeface="Arial"/>
              </a:rPr>
              <a:t>перекладається як «мережа», «грати». На відміну від моделі TIN вона складена не трикутниками, а квадратиками (або прямокутниками), є регулярною і плоскою. GRID - модель є регулярною матрицею значень висот, отриманою при інтерполяції початкових даних. Для кожного осередку матриці висота обчислюється на основі інтерполяції. Фактично, це регулярна сітка, розміри якої задаються відповідно до вимог точності конкретного завдання, що вирішується.</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SRTM – набір висот на земну поверхню за регулярною сіткою – є доступними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8"/>
          <p:cNvSpPr txBox="1"/>
          <p:nvPr/>
        </p:nvSpPr>
        <p:spPr>
          <a:xfrm>
            <a:off x="428625" y="285750"/>
            <a:ext cx="821531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uk-UA" sz="1600" u="none">
                <a:solidFill>
                  <a:schemeClr val="dk1"/>
                </a:solidFill>
                <a:latin typeface="Arial"/>
                <a:ea typeface="Arial"/>
                <a:cs typeface="Arial"/>
                <a:sym typeface="Arial"/>
              </a:rPr>
              <a:t>Растровий спосіб </a:t>
            </a:r>
            <a:r>
              <a:rPr b="0" i="0" lang="uk-UA" sz="1600" u="none">
                <a:solidFill>
                  <a:schemeClr val="dk1"/>
                </a:solidFill>
                <a:latin typeface="Arial"/>
                <a:ea typeface="Arial"/>
                <a:cs typeface="Arial"/>
                <a:sym typeface="Arial"/>
              </a:rPr>
              <a:t>формалізації просторових даних, чи растрова модель просторових даних, у найпростішому випадку полягає в зображенні просторових об'єктів у вигляді мозаїки, що суцільно покриває територію. Ця мозаїка і називається растром. Кожен елемент растра називається </a:t>
            </a:r>
            <a:r>
              <a:rPr b="0" i="1" lang="uk-UA" sz="1600" u="none">
                <a:solidFill>
                  <a:schemeClr val="dk1"/>
                </a:solidFill>
                <a:latin typeface="Arial"/>
                <a:ea typeface="Arial"/>
                <a:cs typeface="Arial"/>
                <a:sym typeface="Arial"/>
              </a:rPr>
              <a:t>чарункою (коміркою) </a:t>
            </a:r>
            <a:r>
              <a:rPr b="0" i="0" lang="uk-UA" sz="1600" u="none">
                <a:solidFill>
                  <a:schemeClr val="dk1"/>
                </a:solidFill>
                <a:latin typeface="Arial"/>
                <a:ea typeface="Arial"/>
                <a:cs typeface="Arial"/>
                <a:sym typeface="Arial"/>
              </a:rPr>
              <a:t>растра або </a:t>
            </a:r>
            <a:r>
              <a:rPr b="0" i="1" lang="uk-UA" sz="1600" u="none">
                <a:solidFill>
                  <a:schemeClr val="dk1"/>
                </a:solidFill>
                <a:latin typeface="Arial"/>
                <a:ea typeface="Arial"/>
                <a:cs typeface="Arial"/>
                <a:sym typeface="Arial"/>
              </a:rPr>
              <a:t>пікселем </a:t>
            </a:r>
            <a:r>
              <a:rPr b="0" i="0" lang="uk-UA" sz="1600" u="none">
                <a:solidFill>
                  <a:schemeClr val="dk1"/>
                </a:solidFill>
                <a:latin typeface="Arial"/>
                <a:ea typeface="Arial"/>
                <a:cs typeface="Arial"/>
                <a:sym typeface="Arial"/>
              </a:rPr>
              <a:t>(від англ. </a:t>
            </a:r>
            <a:r>
              <a:rPr b="0" i="1" lang="uk-UA" sz="1600" u="none">
                <a:solidFill>
                  <a:schemeClr val="dk1"/>
                </a:solidFill>
                <a:latin typeface="Arial"/>
                <a:ea typeface="Arial"/>
                <a:cs typeface="Arial"/>
                <a:sym typeface="Arial"/>
              </a:rPr>
              <a:t>pixel, </a:t>
            </a:r>
            <a:r>
              <a:rPr b="0" i="0" lang="uk-UA" sz="1600" u="none">
                <a:solidFill>
                  <a:schemeClr val="dk1"/>
                </a:solidFill>
                <a:latin typeface="Arial"/>
                <a:ea typeface="Arial"/>
                <a:cs typeface="Arial"/>
                <a:sym typeface="Arial"/>
              </a:rPr>
              <a:t>що є скороченням </a:t>
            </a:r>
            <a:r>
              <a:rPr b="0" i="1" lang="uk-UA" sz="1600" u="none">
                <a:solidFill>
                  <a:schemeClr val="dk1"/>
                </a:solidFill>
                <a:latin typeface="Arial"/>
                <a:ea typeface="Arial"/>
                <a:cs typeface="Arial"/>
                <a:sym typeface="Arial"/>
              </a:rPr>
              <a:t>picture element – </a:t>
            </a:r>
            <a:r>
              <a:rPr b="0" i="0" lang="uk-UA" sz="1600" u="none">
                <a:solidFill>
                  <a:schemeClr val="dk1"/>
                </a:solidFill>
                <a:latin typeface="Arial"/>
                <a:ea typeface="Arial"/>
                <a:cs typeface="Arial"/>
                <a:sym typeface="Arial"/>
              </a:rPr>
              <a:t>елемент зображення).</a:t>
            </a:r>
            <a:endParaRPr/>
          </a:p>
        </p:txBody>
      </p:sp>
      <p:sp>
        <p:nvSpPr>
          <p:cNvPr id="192" name="Google Shape;192;p8"/>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93" name="Google Shape;193;p8"/>
          <p:cNvGraphicFramePr/>
          <p:nvPr/>
        </p:nvGraphicFramePr>
        <p:xfrm>
          <a:off x="1285875" y="2143125"/>
          <a:ext cx="6518275" cy="2071687"/>
        </p:xfrm>
        <a:graphic>
          <a:graphicData uri="http://schemas.openxmlformats.org/presentationml/2006/ole">
            <mc:AlternateContent>
              <mc:Choice Requires="v">
                <p:oleObj r:id="rId4" imgH="2071687" imgW="6518275" progId="CorelDRAW.Graphic.13" spid="_x0000_s1">
                  <p:embed/>
                </p:oleObj>
              </mc:Choice>
              <mc:Fallback>
                <p:oleObj r:id="rId5" imgH="2071687" imgW="6518275" progId="CorelDRAW.Graphic.13">
                  <p:embed/>
                  <p:pic>
                    <p:nvPicPr>
                      <p:cNvPr id="193" name="Google Shape;193;p8"/>
                      <p:cNvPicPr preferRelativeResize="0"/>
                      <p:nvPr/>
                    </p:nvPicPr>
                    <p:blipFill rotWithShape="1">
                      <a:blip r:embed="rId6">
                        <a:alphaModFix/>
                      </a:blip>
                      <a:srcRect b="0" l="0" r="0" t="0"/>
                      <a:stretch/>
                    </p:blipFill>
                    <p:spPr>
                      <a:xfrm>
                        <a:off x="1285875" y="2143125"/>
                        <a:ext cx="6518275" cy="2071687"/>
                      </a:xfrm>
                      <a:prstGeom prst="rect">
                        <a:avLst/>
                      </a:prstGeom>
                      <a:noFill/>
                      <a:ln>
                        <a:noFill/>
                      </a:ln>
                    </p:spPr>
                  </p:pic>
                </p:oleObj>
              </mc:Fallback>
            </mc:AlternateContent>
          </a:graphicData>
        </a:graphic>
      </p:graphicFrame>
      <p:sp>
        <p:nvSpPr>
          <p:cNvPr id="194" name="Google Shape;194;p8"/>
          <p:cNvSpPr txBox="1"/>
          <p:nvPr/>
        </p:nvSpPr>
        <p:spPr>
          <a:xfrm>
            <a:off x="928687" y="4429125"/>
            <a:ext cx="68580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Растрове подання просторової інформації: а) фрагмент землекористування (1 - рілля; 2 - природна степова рослинність; З - ліс); б) його растрове подання; в) відповідний масив цифрових даних</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9"/>
          <p:cNvSpPr txBox="1"/>
          <p:nvPr/>
        </p:nvSpPr>
        <p:spPr>
          <a:xfrm>
            <a:off x="428625" y="285750"/>
            <a:ext cx="8215312" cy="5262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У растровій моделі просторова інформація кодується у вигляді прямокутної матриці - за рядками і стовпцями, розмір якої відповідає розміру вихідного растра. У зв'язку з цим положення кожного елемента растра в просторі визначається номерами стовпця і рядка, у яких розміщений даний елемент.</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При растеризації картографічних зображень стовпці звичайно розміщуються в напрямку північ-південь, а рядки - захід-схід. Як початкова комірка (з координатами 0, 0 чи 1, 1) найчастіше використовується комірка, розміщена у верхньому (або нижньому) лівому куті растра.</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Основною характеристикою растрових зображень є їх роздільна здатність, значення якої отримується в одиницях dpi (dot per inch). Чим більше значення цього показника, тим на більшу кількість комірок буде розділене зображення і тим детальніше можна відобразити його видозміни. Але слід розуміти, що із збільшенням значення цього показника зростають витрати пам’яті ЕОМ на зберігання зображення та витрати машинного часу на його обробку.</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У вигляді растрового подання в ГІС потрапляють дані після сканування картографічних зображень, дані аерофото- та космічних знімань.</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uk-UA" sz="1600" u="none">
                <a:solidFill>
                  <a:schemeClr val="dk1"/>
                </a:solidFill>
                <a:latin typeface="Arial"/>
                <a:ea typeface="Arial"/>
                <a:cs typeface="Arial"/>
                <a:sym typeface="Arial"/>
              </a:rPr>
              <a:t>В клітинках може міститися більше ніж одна характеристика.</a:t>
            </a:r>
            <a:endParaRPr/>
          </a:p>
        </p:txBody>
      </p:sp>
      <p:sp>
        <p:nvSpPr>
          <p:cNvPr id="201" name="Google Shape;201;p9"/>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3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8_Трек">
  <a:themeElements>
    <a:clrScheme name="Трек">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2017-09-17T14:52:07Z</dcterms:created>
  <dc:creator>User</dc:creator>
</cp:coreProperties>
</file>