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04" r:id="rId2"/>
    <p:sldId id="405" r:id="rId3"/>
    <p:sldId id="406" r:id="rId4"/>
    <p:sldId id="267" r:id="rId5"/>
    <p:sldId id="408" r:id="rId6"/>
    <p:sldId id="321" r:id="rId7"/>
    <p:sldId id="324" r:id="rId8"/>
    <p:sldId id="325" r:id="rId9"/>
    <p:sldId id="323" r:id="rId10"/>
    <p:sldId id="270" r:id="rId11"/>
    <p:sldId id="407" r:id="rId12"/>
    <p:sldId id="409" r:id="rId13"/>
    <p:sldId id="410" r:id="rId14"/>
    <p:sldId id="411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B4"/>
    <a:srgbClr val="FFFFFF"/>
    <a:srgbClr val="7BE8FF"/>
    <a:srgbClr val="20424B"/>
    <a:srgbClr val="FFD03B"/>
    <a:srgbClr val="001114"/>
    <a:srgbClr val="B7472A"/>
    <a:srgbClr val="FFB140"/>
    <a:srgbClr val="0F1F23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087C5-6506-48CC-93BE-DD2FCF1C2000}" v="1195" dt="2022-02-22T12:24:37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3" autoAdjust="0"/>
    <p:restoredTop sz="94360" autoAdjust="0"/>
  </p:normalViewPr>
  <p:slideViewPr>
    <p:cSldViewPr snapToGrid="0">
      <p:cViewPr varScale="1">
        <p:scale>
          <a:sx n="101" d="100"/>
          <a:sy n="101" d="100"/>
        </p:scale>
        <p:origin x="10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010" y="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charuk Marukpitak" userId="19724284c9b34401" providerId="LiveId" clId="{624087C5-6506-48CC-93BE-DD2FCF1C2000}"/>
    <pc:docChg chg="undo redo custSel addSld delSld modSld sldOrd delMainMaster">
      <pc:chgData name="Kacharuk Marukpitak" userId="19724284c9b34401" providerId="LiveId" clId="{624087C5-6506-48CC-93BE-DD2FCF1C2000}" dt="2022-02-22T12:24:37.734" v="2724"/>
      <pc:docMkLst>
        <pc:docMk/>
      </pc:docMkLst>
      <pc:sldChg chg="del">
        <pc:chgData name="Kacharuk Marukpitak" userId="19724284c9b34401" providerId="LiveId" clId="{624087C5-6506-48CC-93BE-DD2FCF1C2000}" dt="2022-02-22T08:52:55.932" v="0" actId="47"/>
        <pc:sldMkLst>
          <pc:docMk/>
          <pc:sldMk cId="3864074087" sldId="265"/>
        </pc:sldMkLst>
      </pc:sldChg>
      <pc:sldChg chg="mod setBg modShow">
        <pc:chgData name="Kacharuk Marukpitak" userId="19724284c9b34401" providerId="LiveId" clId="{624087C5-6506-48CC-93BE-DD2FCF1C2000}" dt="2022-02-22T08:58:00.829" v="192" actId="729"/>
        <pc:sldMkLst>
          <pc:docMk/>
          <pc:sldMk cId="532225387" sldId="267"/>
        </pc:sldMkLst>
      </pc:sldChg>
      <pc:sldChg chg="del">
        <pc:chgData name="Kacharuk Marukpitak" userId="19724284c9b34401" providerId="LiveId" clId="{624087C5-6506-48CC-93BE-DD2FCF1C2000}" dt="2022-02-22T08:52:55.932" v="0" actId="47"/>
        <pc:sldMkLst>
          <pc:docMk/>
          <pc:sldMk cId="1589988741" sldId="268"/>
        </pc:sldMkLst>
      </pc:sldChg>
      <pc:sldChg chg="del">
        <pc:chgData name="Kacharuk Marukpitak" userId="19724284c9b34401" providerId="LiveId" clId="{624087C5-6506-48CC-93BE-DD2FCF1C2000}" dt="2022-02-22T08:52:55.932" v="0" actId="47"/>
        <pc:sldMkLst>
          <pc:docMk/>
          <pc:sldMk cId="1937847881" sldId="269"/>
        </pc:sldMkLst>
      </pc:sldChg>
      <pc:sldChg chg="mod setBg modShow">
        <pc:chgData name="Kacharuk Marukpitak" userId="19724284c9b34401" providerId="LiveId" clId="{624087C5-6506-48CC-93BE-DD2FCF1C2000}" dt="2022-02-22T08:58:12.723" v="194" actId="729"/>
        <pc:sldMkLst>
          <pc:docMk/>
          <pc:sldMk cId="3658758298" sldId="270"/>
        </pc:sldMkLst>
      </pc:sldChg>
      <pc:sldChg chg="modSp del mod setBg">
        <pc:chgData name="Kacharuk Marukpitak" userId="19724284c9b34401" providerId="LiveId" clId="{624087C5-6506-48CC-93BE-DD2FCF1C2000}" dt="2022-02-22T08:59:11.764" v="215" actId="47"/>
        <pc:sldMkLst>
          <pc:docMk/>
          <pc:sldMk cId="3556736949" sldId="271"/>
        </pc:sldMkLst>
        <pc:spChg chg="mod">
          <ac:chgData name="Kacharuk Marukpitak" userId="19724284c9b34401" providerId="LiveId" clId="{624087C5-6506-48CC-93BE-DD2FCF1C2000}" dt="2022-02-22T08:58:27.123" v="197" actId="207"/>
          <ac:spMkLst>
            <pc:docMk/>
            <pc:sldMk cId="3556736949" sldId="271"/>
            <ac:spMk id="72" creationId="{1CCFCC3B-EA05-4285-9E3C-23FD5C97BEA2}"/>
          </ac:spMkLst>
        </pc:spChg>
      </pc:sldChg>
      <pc:sldChg chg="del setBg">
        <pc:chgData name="Kacharuk Marukpitak" userId="19724284c9b34401" providerId="LiveId" clId="{624087C5-6506-48CC-93BE-DD2FCF1C2000}" dt="2022-02-22T08:58:22.218" v="196" actId="47"/>
        <pc:sldMkLst>
          <pc:docMk/>
          <pc:sldMk cId="3617464347" sldId="272"/>
        </pc:sldMkLst>
      </pc:sldChg>
      <pc:sldChg chg="del setBg">
        <pc:chgData name="Kacharuk Marukpitak" userId="19724284c9b34401" providerId="LiveId" clId="{624087C5-6506-48CC-93BE-DD2FCF1C2000}" dt="2022-02-22T08:58:43.071" v="203" actId="47"/>
        <pc:sldMkLst>
          <pc:docMk/>
          <pc:sldMk cId="2686438716" sldId="274"/>
        </pc:sldMkLst>
      </pc:sldChg>
      <pc:sldChg chg="del setBg">
        <pc:chgData name="Kacharuk Marukpitak" userId="19724284c9b34401" providerId="LiveId" clId="{624087C5-6506-48CC-93BE-DD2FCF1C2000}" dt="2022-02-22T08:58:43.424" v="204" actId="47"/>
        <pc:sldMkLst>
          <pc:docMk/>
          <pc:sldMk cId="3525710237" sldId="275"/>
        </pc:sldMkLst>
      </pc:sldChg>
      <pc:sldChg chg="del setBg">
        <pc:chgData name="Kacharuk Marukpitak" userId="19724284c9b34401" providerId="LiveId" clId="{624087C5-6506-48CC-93BE-DD2FCF1C2000}" dt="2022-02-22T08:58:42.586" v="202" actId="47"/>
        <pc:sldMkLst>
          <pc:docMk/>
          <pc:sldMk cId="2556112081" sldId="276"/>
        </pc:sldMkLst>
      </pc:sldChg>
      <pc:sldChg chg="del">
        <pc:chgData name="Kacharuk Marukpitak" userId="19724284c9b34401" providerId="LiveId" clId="{624087C5-6506-48CC-93BE-DD2FCF1C2000}" dt="2022-02-22T08:52:55.932" v="0" actId="47"/>
        <pc:sldMkLst>
          <pc:docMk/>
          <pc:sldMk cId="3377346718" sldId="277"/>
        </pc:sldMkLst>
      </pc:sldChg>
      <pc:sldChg chg="del">
        <pc:chgData name="Kacharuk Marukpitak" userId="19724284c9b34401" providerId="LiveId" clId="{624087C5-6506-48CC-93BE-DD2FCF1C2000}" dt="2022-02-22T08:52:55.932" v="0" actId="47"/>
        <pc:sldMkLst>
          <pc:docMk/>
          <pc:sldMk cId="2739517973" sldId="278"/>
        </pc:sldMkLst>
      </pc:sldChg>
      <pc:sldChg chg="del">
        <pc:chgData name="Kacharuk Marukpitak" userId="19724284c9b34401" providerId="LiveId" clId="{624087C5-6506-48CC-93BE-DD2FCF1C2000}" dt="2022-02-22T08:52:55.932" v="0" actId="47"/>
        <pc:sldMkLst>
          <pc:docMk/>
          <pc:sldMk cId="630952455" sldId="279"/>
        </pc:sldMkLst>
      </pc:sldChg>
      <pc:sldChg chg="del setBg">
        <pc:chgData name="Kacharuk Marukpitak" userId="19724284c9b34401" providerId="LiveId" clId="{624087C5-6506-48CC-93BE-DD2FCF1C2000}" dt="2022-02-22T08:58:39.245" v="200" actId="47"/>
        <pc:sldMkLst>
          <pc:docMk/>
          <pc:sldMk cId="2060060831" sldId="280"/>
        </pc:sldMkLst>
      </pc:sldChg>
      <pc:sldChg chg="del setBg">
        <pc:chgData name="Kacharuk Marukpitak" userId="19724284c9b34401" providerId="LiveId" clId="{624087C5-6506-48CC-93BE-DD2FCF1C2000}" dt="2022-02-22T08:59:10.781" v="214" actId="47"/>
        <pc:sldMkLst>
          <pc:docMk/>
          <pc:sldMk cId="4136010136" sldId="281"/>
        </pc:sldMkLst>
      </pc:sldChg>
      <pc:sldChg chg="del setBg">
        <pc:chgData name="Kacharuk Marukpitak" userId="19724284c9b34401" providerId="LiveId" clId="{624087C5-6506-48CC-93BE-DD2FCF1C2000}" dt="2022-02-22T08:58:55.804" v="205" actId="47"/>
        <pc:sldMkLst>
          <pc:docMk/>
          <pc:sldMk cId="1852155828" sldId="282"/>
        </pc:sldMkLst>
      </pc:sldChg>
      <pc:sldChg chg="del setBg">
        <pc:chgData name="Kacharuk Marukpitak" userId="19724284c9b34401" providerId="LiveId" clId="{624087C5-6506-48CC-93BE-DD2FCF1C2000}" dt="2022-02-22T08:58:37.389" v="199" actId="47"/>
        <pc:sldMkLst>
          <pc:docMk/>
          <pc:sldMk cId="3863019585" sldId="283"/>
        </pc:sldMkLst>
      </pc:sldChg>
      <pc:sldChg chg="del">
        <pc:chgData name="Kacharuk Marukpitak" userId="19724284c9b34401" providerId="LiveId" clId="{624087C5-6506-48CC-93BE-DD2FCF1C2000}" dt="2022-02-22T08:58:56.899" v="207" actId="47"/>
        <pc:sldMkLst>
          <pc:docMk/>
          <pc:sldMk cId="1305406106" sldId="284"/>
        </pc:sldMkLst>
      </pc:sldChg>
      <pc:sldChg chg="del">
        <pc:chgData name="Kacharuk Marukpitak" userId="19724284c9b34401" providerId="LiveId" clId="{624087C5-6506-48CC-93BE-DD2FCF1C2000}" dt="2022-02-22T08:58:57.576" v="208" actId="47"/>
        <pc:sldMkLst>
          <pc:docMk/>
          <pc:sldMk cId="493108113" sldId="285"/>
        </pc:sldMkLst>
      </pc:sldChg>
      <pc:sldChg chg="del">
        <pc:chgData name="Kacharuk Marukpitak" userId="19724284c9b34401" providerId="LiveId" clId="{624087C5-6506-48CC-93BE-DD2FCF1C2000}" dt="2022-02-22T08:59:01.643" v="209" actId="47"/>
        <pc:sldMkLst>
          <pc:docMk/>
          <pc:sldMk cId="3047977402" sldId="286"/>
        </pc:sldMkLst>
      </pc:sldChg>
      <pc:sldChg chg="del">
        <pc:chgData name="Kacharuk Marukpitak" userId="19724284c9b34401" providerId="LiveId" clId="{624087C5-6506-48CC-93BE-DD2FCF1C2000}" dt="2022-02-22T08:59:02.064" v="210" actId="47"/>
        <pc:sldMkLst>
          <pc:docMk/>
          <pc:sldMk cId="3075524015" sldId="287"/>
        </pc:sldMkLst>
      </pc:sldChg>
      <pc:sldChg chg="del setBg">
        <pc:chgData name="Kacharuk Marukpitak" userId="19724284c9b34401" providerId="LiveId" clId="{624087C5-6506-48CC-93BE-DD2FCF1C2000}" dt="2022-02-22T08:58:40.090" v="201" actId="47"/>
        <pc:sldMkLst>
          <pc:docMk/>
          <pc:sldMk cId="3376400316" sldId="289"/>
        </pc:sldMkLst>
      </pc:sldChg>
      <pc:sldChg chg="del setBg">
        <pc:chgData name="Kacharuk Marukpitak" userId="19724284c9b34401" providerId="LiveId" clId="{624087C5-6506-48CC-93BE-DD2FCF1C2000}" dt="2022-02-22T08:59:09.801" v="211" actId="47"/>
        <pc:sldMkLst>
          <pc:docMk/>
          <pc:sldMk cId="1439607278" sldId="290"/>
        </pc:sldMkLst>
      </pc:sldChg>
      <pc:sldChg chg="del setBg">
        <pc:chgData name="Kacharuk Marukpitak" userId="19724284c9b34401" providerId="LiveId" clId="{624087C5-6506-48CC-93BE-DD2FCF1C2000}" dt="2022-02-22T08:58:56.392" v="206" actId="47"/>
        <pc:sldMkLst>
          <pc:docMk/>
          <pc:sldMk cId="4026053693" sldId="291"/>
        </pc:sldMkLst>
      </pc:sldChg>
      <pc:sldChg chg="del setBg">
        <pc:chgData name="Kacharuk Marukpitak" userId="19724284c9b34401" providerId="LiveId" clId="{624087C5-6506-48CC-93BE-DD2FCF1C2000}" dt="2022-02-22T08:59:10.089" v="212" actId="47"/>
        <pc:sldMkLst>
          <pc:docMk/>
          <pc:sldMk cId="1509246416" sldId="314"/>
        </pc:sldMkLst>
      </pc:sldChg>
      <pc:sldChg chg="del setBg">
        <pc:chgData name="Kacharuk Marukpitak" userId="19724284c9b34401" providerId="LiveId" clId="{624087C5-6506-48CC-93BE-DD2FCF1C2000}" dt="2022-02-22T08:59:10.400" v="213" actId="47"/>
        <pc:sldMkLst>
          <pc:docMk/>
          <pc:sldMk cId="2524160368" sldId="315"/>
        </pc:sldMkLst>
      </pc:sldChg>
      <pc:sldChg chg="del setBg">
        <pc:chgData name="Kacharuk Marukpitak" userId="19724284c9b34401" providerId="LiveId" clId="{624087C5-6506-48CC-93BE-DD2FCF1C2000}" dt="2022-02-22T08:58:33.732" v="198" actId="47"/>
        <pc:sldMkLst>
          <pc:docMk/>
          <pc:sldMk cId="2218714149" sldId="316"/>
        </pc:sldMkLst>
      </pc:sldChg>
      <pc:sldChg chg="del mod setBg modShow">
        <pc:chgData name="Kacharuk Marukpitak" userId="19724284c9b34401" providerId="LiveId" clId="{624087C5-6506-48CC-93BE-DD2FCF1C2000}" dt="2022-02-22T09:00:11.017" v="231" actId="47"/>
        <pc:sldMkLst>
          <pc:docMk/>
          <pc:sldMk cId="820674679" sldId="320"/>
        </pc:sldMkLst>
      </pc:sldChg>
      <pc:sldChg chg="delSp modSp mod setBg modShow">
        <pc:chgData name="Kacharuk Marukpitak" userId="19724284c9b34401" providerId="LiveId" clId="{624087C5-6506-48CC-93BE-DD2FCF1C2000}" dt="2022-02-22T11:51:16.445" v="2549" actId="1076"/>
        <pc:sldMkLst>
          <pc:docMk/>
          <pc:sldMk cId="1554277592" sldId="321"/>
        </pc:sldMkLst>
        <pc:spChg chg="mod">
          <ac:chgData name="Kacharuk Marukpitak" userId="19724284c9b34401" providerId="LiveId" clId="{624087C5-6506-48CC-93BE-DD2FCF1C2000}" dt="2022-02-22T11:51:16.445" v="2549" actId="1076"/>
          <ac:spMkLst>
            <pc:docMk/>
            <pc:sldMk cId="1554277592" sldId="321"/>
            <ac:spMk id="2" creationId="{9112E1EF-0CE6-428E-90F0-071263A38083}"/>
          </ac:spMkLst>
        </pc:spChg>
        <pc:spChg chg="del">
          <ac:chgData name="Kacharuk Marukpitak" userId="19724284c9b34401" providerId="LiveId" clId="{624087C5-6506-48CC-93BE-DD2FCF1C2000}" dt="2022-02-22T08:57:42.225" v="185" actId="478"/>
          <ac:spMkLst>
            <pc:docMk/>
            <pc:sldMk cId="1554277592" sldId="321"/>
            <ac:spMk id="3" creationId="{384A90CB-D08B-4B13-B37A-07A0C649EAAF}"/>
          </ac:spMkLst>
        </pc:spChg>
      </pc:sldChg>
      <pc:sldChg chg="delSp modSp mod ord setBg modShow">
        <pc:chgData name="Kacharuk Marukpitak" userId="19724284c9b34401" providerId="LiveId" clId="{624087C5-6506-48CC-93BE-DD2FCF1C2000}" dt="2022-02-22T11:52:20.113" v="2592" actId="1076"/>
        <pc:sldMkLst>
          <pc:docMk/>
          <pc:sldMk cId="260270319" sldId="323"/>
        </pc:sldMkLst>
        <pc:spChg chg="del">
          <ac:chgData name="Kacharuk Marukpitak" userId="19724284c9b34401" providerId="LiveId" clId="{624087C5-6506-48CC-93BE-DD2FCF1C2000}" dt="2022-02-22T08:57:54.520" v="190" actId="478"/>
          <ac:spMkLst>
            <pc:docMk/>
            <pc:sldMk cId="260270319" sldId="323"/>
            <ac:spMk id="7" creationId="{76CDF3A0-A0A9-46C8-BAA6-56A629B0E79F}"/>
          </ac:spMkLst>
        </pc:spChg>
        <pc:spChg chg="mod">
          <ac:chgData name="Kacharuk Marukpitak" userId="19724284c9b34401" providerId="LiveId" clId="{624087C5-6506-48CC-93BE-DD2FCF1C2000}" dt="2022-02-22T11:52:16.748" v="2588"/>
          <ac:spMkLst>
            <pc:docMk/>
            <pc:sldMk cId="260270319" sldId="323"/>
            <ac:spMk id="83" creationId="{7301EE67-3B3F-49DC-9708-4F99670D41DC}"/>
          </ac:spMkLst>
        </pc:spChg>
        <pc:spChg chg="mod">
          <ac:chgData name="Kacharuk Marukpitak" userId="19724284c9b34401" providerId="LiveId" clId="{624087C5-6506-48CC-93BE-DD2FCF1C2000}" dt="2022-02-22T11:52:20.113" v="2592" actId="1076"/>
          <ac:spMkLst>
            <pc:docMk/>
            <pc:sldMk cId="260270319" sldId="323"/>
            <ac:spMk id="84" creationId="{3DF9CD53-A0FA-4279-A9C6-EED3E618DAF2}"/>
          </ac:spMkLst>
        </pc:spChg>
        <pc:spChg chg="mod">
          <ac:chgData name="Kacharuk Marukpitak" userId="19724284c9b34401" providerId="LiveId" clId="{624087C5-6506-48CC-93BE-DD2FCF1C2000}" dt="2022-02-22T11:52:16.757" v="2589"/>
          <ac:spMkLst>
            <pc:docMk/>
            <pc:sldMk cId="260270319" sldId="323"/>
            <ac:spMk id="85" creationId="{FE4A5ED4-57C3-449B-AA91-93B529533F2D}"/>
          </ac:spMkLst>
        </pc:spChg>
        <pc:spChg chg="mod">
          <ac:chgData name="Kacharuk Marukpitak" userId="19724284c9b34401" providerId="LiveId" clId="{624087C5-6506-48CC-93BE-DD2FCF1C2000}" dt="2022-02-22T11:52:16.765" v="2590"/>
          <ac:spMkLst>
            <pc:docMk/>
            <pc:sldMk cId="260270319" sldId="323"/>
            <ac:spMk id="86" creationId="{8695F67A-4E79-48C6-8E1E-F830874A2DA6}"/>
          </ac:spMkLst>
        </pc:spChg>
        <pc:spChg chg="mod">
          <ac:chgData name="Kacharuk Marukpitak" userId="19724284c9b34401" providerId="LiveId" clId="{624087C5-6506-48CC-93BE-DD2FCF1C2000}" dt="2022-02-22T11:52:16.773" v="2591"/>
          <ac:spMkLst>
            <pc:docMk/>
            <pc:sldMk cId="260270319" sldId="323"/>
            <ac:spMk id="87" creationId="{4A35245E-30A7-48C1-A483-0ED53B1F67CB}"/>
          </ac:spMkLst>
        </pc:spChg>
      </pc:sldChg>
      <pc:sldChg chg="modSp mod setBg modShow">
        <pc:chgData name="Kacharuk Marukpitak" userId="19724284c9b34401" providerId="LiveId" clId="{624087C5-6506-48CC-93BE-DD2FCF1C2000}" dt="2022-02-22T11:51:33.625" v="2553"/>
        <pc:sldMkLst>
          <pc:docMk/>
          <pc:sldMk cId="2296791604" sldId="324"/>
        </pc:sldMkLst>
        <pc:spChg chg="mod">
          <ac:chgData name="Kacharuk Marukpitak" userId="19724284c9b34401" providerId="LiveId" clId="{624087C5-6506-48CC-93BE-DD2FCF1C2000}" dt="2022-02-22T11:51:33.625" v="2553"/>
          <ac:spMkLst>
            <pc:docMk/>
            <pc:sldMk cId="2296791604" sldId="324"/>
            <ac:spMk id="2" creationId="{9112E1EF-0CE6-428E-90F0-071263A38083}"/>
          </ac:spMkLst>
        </pc:spChg>
      </pc:sldChg>
      <pc:sldChg chg="modSp mod setBg modShow">
        <pc:chgData name="Kacharuk Marukpitak" userId="19724284c9b34401" providerId="LiveId" clId="{624087C5-6506-48CC-93BE-DD2FCF1C2000}" dt="2022-02-22T11:51:38.670" v="2555"/>
        <pc:sldMkLst>
          <pc:docMk/>
          <pc:sldMk cId="413349093" sldId="325"/>
        </pc:sldMkLst>
        <pc:spChg chg="mod">
          <ac:chgData name="Kacharuk Marukpitak" userId="19724284c9b34401" providerId="LiveId" clId="{624087C5-6506-48CC-93BE-DD2FCF1C2000}" dt="2022-02-22T11:51:38.670" v="2555"/>
          <ac:spMkLst>
            <pc:docMk/>
            <pc:sldMk cId="413349093" sldId="325"/>
            <ac:spMk id="2" creationId="{9112E1EF-0CE6-428E-90F0-071263A38083}"/>
          </ac:spMkLst>
        </pc:spChg>
      </pc:sldChg>
      <pc:sldChg chg="del setBg">
        <pc:chgData name="Kacharuk Marukpitak" userId="19724284c9b34401" providerId="LiveId" clId="{624087C5-6506-48CC-93BE-DD2FCF1C2000}" dt="2022-02-22T08:57:51.123" v="189" actId="47"/>
        <pc:sldMkLst>
          <pc:docMk/>
          <pc:sldMk cId="577366745" sldId="327"/>
        </pc:sldMkLst>
      </pc:sldChg>
      <pc:sldChg chg="del setBg">
        <pc:chgData name="Kacharuk Marukpitak" userId="19724284c9b34401" providerId="LiveId" clId="{624087C5-6506-48CC-93BE-DD2FCF1C2000}" dt="2022-02-22T08:57:51.123" v="189" actId="47"/>
        <pc:sldMkLst>
          <pc:docMk/>
          <pc:sldMk cId="2896412685" sldId="328"/>
        </pc:sldMkLst>
      </pc:sldChg>
      <pc:sldChg chg="modSp del mod setBg">
        <pc:chgData name="Kacharuk Marukpitak" userId="19724284c9b34401" providerId="LiveId" clId="{624087C5-6506-48CC-93BE-DD2FCF1C2000}" dt="2022-02-22T08:57:31.628" v="181" actId="47"/>
        <pc:sldMkLst>
          <pc:docMk/>
          <pc:sldMk cId="3137389920" sldId="329"/>
        </pc:sldMkLst>
        <pc:spChg chg="mod">
          <ac:chgData name="Kacharuk Marukpitak" userId="19724284c9b34401" providerId="LiveId" clId="{624087C5-6506-48CC-93BE-DD2FCF1C2000}" dt="2022-02-22T08:53:46.853" v="4" actId="14100"/>
          <ac:spMkLst>
            <pc:docMk/>
            <pc:sldMk cId="3137389920" sldId="329"/>
            <ac:spMk id="12" creationId="{665A208E-53FC-49E9-A111-1E1C7C39CC71}"/>
          </ac:spMkLst>
        </pc:spChg>
        <pc:spChg chg="mod">
          <ac:chgData name="Kacharuk Marukpitak" userId="19724284c9b34401" providerId="LiveId" clId="{624087C5-6506-48CC-93BE-DD2FCF1C2000}" dt="2022-02-22T08:53:53.203" v="6" actId="14100"/>
          <ac:spMkLst>
            <pc:docMk/>
            <pc:sldMk cId="3137389920" sldId="329"/>
            <ac:spMk id="13" creationId="{59439A7B-C7AD-4A97-8921-F5E5168E37BF}"/>
          </ac:spMkLst>
        </pc:spChg>
        <pc:spChg chg="mod">
          <ac:chgData name="Kacharuk Marukpitak" userId="19724284c9b34401" providerId="LiveId" clId="{624087C5-6506-48CC-93BE-DD2FCF1C2000}" dt="2022-02-22T08:53:55.984" v="7" actId="14100"/>
          <ac:spMkLst>
            <pc:docMk/>
            <pc:sldMk cId="3137389920" sldId="329"/>
            <ac:spMk id="14" creationId="{340A5AC4-3CF1-4807-93C2-B6673A4320A9}"/>
          </ac:spMkLst>
        </pc:spChg>
        <pc:spChg chg="mod">
          <ac:chgData name="Kacharuk Marukpitak" userId="19724284c9b34401" providerId="LiveId" clId="{624087C5-6506-48CC-93BE-DD2FCF1C2000}" dt="2022-02-22T08:53:59.564" v="8" actId="14100"/>
          <ac:spMkLst>
            <pc:docMk/>
            <pc:sldMk cId="3137389920" sldId="329"/>
            <ac:spMk id="15" creationId="{0E34A936-C10F-4CE1-A191-9C7D6F951142}"/>
          </ac:spMkLst>
        </pc:spChg>
        <pc:spChg chg="mod">
          <ac:chgData name="Kacharuk Marukpitak" userId="19724284c9b34401" providerId="LiveId" clId="{624087C5-6506-48CC-93BE-DD2FCF1C2000}" dt="2022-02-22T08:54:04.226" v="9" actId="14100"/>
          <ac:spMkLst>
            <pc:docMk/>
            <pc:sldMk cId="3137389920" sldId="329"/>
            <ac:spMk id="16" creationId="{E7F85A01-B102-4968-BBC5-D16958488670}"/>
          </ac:spMkLst>
        </pc:spChg>
        <pc:graphicFrameChg chg="modGraphic">
          <ac:chgData name="Kacharuk Marukpitak" userId="19724284c9b34401" providerId="LiveId" clId="{624087C5-6506-48CC-93BE-DD2FCF1C2000}" dt="2022-02-22T08:53:36.825" v="3" actId="207"/>
          <ac:graphicFrameMkLst>
            <pc:docMk/>
            <pc:sldMk cId="3137389920" sldId="329"/>
            <ac:graphicFrameMk id="11" creationId="{CE977925-FA9E-4FC6-A75A-324B91795026}"/>
          </ac:graphicFrameMkLst>
        </pc:graphicFrameChg>
      </pc:sldChg>
      <pc:sldChg chg="del setBg">
        <pc:chgData name="Kacharuk Marukpitak" userId="19724284c9b34401" providerId="LiveId" clId="{624087C5-6506-48CC-93BE-DD2FCF1C2000}" dt="2022-02-22T08:57:33.818" v="182" actId="47"/>
        <pc:sldMkLst>
          <pc:docMk/>
          <pc:sldMk cId="3227916216" sldId="330"/>
        </pc:sldMkLst>
      </pc:sldChg>
      <pc:sldChg chg="del">
        <pc:chgData name="Kacharuk Marukpitak" userId="19724284c9b34401" providerId="LiveId" clId="{624087C5-6506-48CC-93BE-DD2FCF1C2000}" dt="2022-02-22T08:54:14.926" v="13" actId="47"/>
        <pc:sldMkLst>
          <pc:docMk/>
          <pc:sldMk cId="229795288" sldId="403"/>
        </pc:sldMkLst>
      </pc:sldChg>
      <pc:sldChg chg="addSp delSp modSp add mod ord modShow">
        <pc:chgData name="Kacharuk Marukpitak" userId="19724284c9b34401" providerId="LiveId" clId="{624087C5-6506-48CC-93BE-DD2FCF1C2000}" dt="2022-02-22T11:21:40.546" v="2350" actId="20577"/>
        <pc:sldMkLst>
          <pc:docMk/>
          <pc:sldMk cId="415934712" sldId="404"/>
        </pc:sldMkLst>
        <pc:spChg chg="add mod topLvl">
          <ac:chgData name="Kacharuk Marukpitak" userId="19724284c9b34401" providerId="LiveId" clId="{624087C5-6506-48CC-93BE-DD2FCF1C2000}" dt="2022-02-22T11:21:37.781" v="2348"/>
          <ac:spMkLst>
            <pc:docMk/>
            <pc:sldMk cId="415934712" sldId="404"/>
            <ac:spMk id="9" creationId="{DE2EEFBC-32DD-4D46-8B44-20DC0D39F83F}"/>
          </ac:spMkLst>
        </pc:spChg>
        <pc:spChg chg="mod topLvl">
          <ac:chgData name="Kacharuk Marukpitak" userId="19724284c9b34401" providerId="LiveId" clId="{624087C5-6506-48CC-93BE-DD2FCF1C2000}" dt="2022-02-22T11:21:37.781" v="2348"/>
          <ac:spMkLst>
            <pc:docMk/>
            <pc:sldMk cId="415934712" sldId="404"/>
            <ac:spMk id="12" creationId="{665A208E-53FC-49E9-A111-1E1C7C39CC71}"/>
          </ac:spMkLst>
        </pc:spChg>
        <pc:spChg chg="mod topLvl">
          <ac:chgData name="Kacharuk Marukpitak" userId="19724284c9b34401" providerId="LiveId" clId="{624087C5-6506-48CC-93BE-DD2FCF1C2000}" dt="2022-02-22T11:21:40.546" v="2350" actId="20577"/>
          <ac:spMkLst>
            <pc:docMk/>
            <pc:sldMk cId="415934712" sldId="404"/>
            <ac:spMk id="13" creationId="{59439A7B-C7AD-4A97-8921-F5E5168E37BF}"/>
          </ac:spMkLst>
        </pc:spChg>
        <pc:spChg chg="mod topLvl">
          <ac:chgData name="Kacharuk Marukpitak" userId="19724284c9b34401" providerId="LiveId" clId="{624087C5-6506-48CC-93BE-DD2FCF1C2000}" dt="2022-02-22T11:21:37.781" v="2348"/>
          <ac:spMkLst>
            <pc:docMk/>
            <pc:sldMk cId="415934712" sldId="404"/>
            <ac:spMk id="14" creationId="{340A5AC4-3CF1-4807-93C2-B6673A4320A9}"/>
          </ac:spMkLst>
        </pc:spChg>
        <pc:spChg chg="del">
          <ac:chgData name="Kacharuk Marukpitak" userId="19724284c9b34401" providerId="LiveId" clId="{624087C5-6506-48CC-93BE-DD2FCF1C2000}" dt="2022-02-22T08:54:23.664" v="15" actId="478"/>
          <ac:spMkLst>
            <pc:docMk/>
            <pc:sldMk cId="415934712" sldId="404"/>
            <ac:spMk id="15" creationId="{0E34A936-C10F-4CE1-A191-9C7D6F951142}"/>
          </ac:spMkLst>
        </pc:spChg>
        <pc:spChg chg="del">
          <ac:chgData name="Kacharuk Marukpitak" userId="19724284c9b34401" providerId="LiveId" clId="{624087C5-6506-48CC-93BE-DD2FCF1C2000}" dt="2022-02-22T08:54:25.336" v="16" actId="478"/>
          <ac:spMkLst>
            <pc:docMk/>
            <pc:sldMk cId="415934712" sldId="404"/>
            <ac:spMk id="16" creationId="{E7F85A01-B102-4968-BBC5-D16958488670}"/>
          </ac:spMkLst>
        </pc:spChg>
        <pc:spChg chg="del">
          <ac:chgData name="Kacharuk Marukpitak" userId="19724284c9b34401" providerId="LiveId" clId="{624087C5-6506-48CC-93BE-DD2FCF1C2000}" dt="2022-02-22T08:54:25.336" v="16" actId="478"/>
          <ac:spMkLst>
            <pc:docMk/>
            <pc:sldMk cId="415934712" sldId="404"/>
            <ac:spMk id="17" creationId="{221C17AA-32A3-4654-A876-C1196CA324AD}"/>
          </ac:spMkLst>
        </pc:spChg>
        <pc:grpChg chg="add del mod">
          <ac:chgData name="Kacharuk Marukpitak" userId="19724284c9b34401" providerId="LiveId" clId="{624087C5-6506-48CC-93BE-DD2FCF1C2000}" dt="2022-02-22T08:55:46.884" v="122" actId="165"/>
          <ac:grpSpMkLst>
            <pc:docMk/>
            <pc:sldMk cId="415934712" sldId="404"/>
            <ac:grpSpMk id="2" creationId="{2152A8B0-A07E-4C19-8603-AAFD039461DA}"/>
          </ac:grpSpMkLst>
        </pc:grpChg>
        <pc:grpChg chg="add del mod">
          <ac:chgData name="Kacharuk Marukpitak" userId="19724284c9b34401" providerId="LiveId" clId="{624087C5-6506-48CC-93BE-DD2FCF1C2000}" dt="2022-02-22T08:59:31.965" v="219" actId="165"/>
          <ac:grpSpMkLst>
            <pc:docMk/>
            <pc:sldMk cId="415934712" sldId="404"/>
            <ac:grpSpMk id="3" creationId="{A41AD42D-798B-4685-B089-CF668BC7CE06}"/>
          </ac:grpSpMkLst>
        </pc:grpChg>
        <pc:graphicFrameChg chg="del">
          <ac:chgData name="Kacharuk Marukpitak" userId="19724284c9b34401" providerId="LiveId" clId="{624087C5-6506-48CC-93BE-DD2FCF1C2000}" dt="2022-02-22T08:54:19.011" v="14" actId="478"/>
          <ac:graphicFrameMkLst>
            <pc:docMk/>
            <pc:sldMk cId="415934712" sldId="404"/>
            <ac:graphicFrameMk id="11" creationId="{CE977925-FA9E-4FC6-A75A-324B91795026}"/>
          </ac:graphicFrameMkLst>
        </pc:graphicFrameChg>
      </pc:sldChg>
      <pc:sldChg chg="addSp delSp modSp add mod">
        <pc:chgData name="Kacharuk Marukpitak" userId="19724284c9b34401" providerId="LiveId" clId="{624087C5-6506-48CC-93BE-DD2FCF1C2000}" dt="2022-02-22T11:19:23.889" v="2241" actId="2085"/>
        <pc:sldMkLst>
          <pc:docMk/>
          <pc:sldMk cId="1289208313" sldId="405"/>
        </pc:sldMkLst>
        <pc:spChg chg="add mod topLvl">
          <ac:chgData name="Kacharuk Marukpitak" userId="19724284c9b34401" providerId="LiveId" clId="{624087C5-6506-48CC-93BE-DD2FCF1C2000}" dt="2022-02-22T11:19:23.889" v="2241" actId="2085"/>
          <ac:spMkLst>
            <pc:docMk/>
            <pc:sldMk cId="1289208313" sldId="405"/>
            <ac:spMk id="7" creationId="{8259A1F9-9999-420D-8901-C10FA0E925A8}"/>
          </ac:spMkLst>
        </pc:spChg>
        <pc:spChg chg="add del mod">
          <ac:chgData name="Kacharuk Marukpitak" userId="19724284c9b34401" providerId="LiveId" clId="{624087C5-6506-48CC-93BE-DD2FCF1C2000}" dt="2022-02-22T08:56:21.272" v="158" actId="478"/>
          <ac:spMkLst>
            <pc:docMk/>
            <pc:sldMk cId="1289208313" sldId="405"/>
            <ac:spMk id="8" creationId="{B92292F0-0695-4D16-8488-5312B4370657}"/>
          </ac:spMkLst>
        </pc:spChg>
        <pc:spChg chg="del mod topLvl">
          <ac:chgData name="Kacharuk Marukpitak" userId="19724284c9b34401" providerId="LiveId" clId="{624087C5-6506-48CC-93BE-DD2FCF1C2000}" dt="2022-02-22T08:55:56.768" v="137" actId="478"/>
          <ac:spMkLst>
            <pc:docMk/>
            <pc:sldMk cId="1289208313" sldId="405"/>
            <ac:spMk id="9" creationId="{DE2EEFBC-32DD-4D46-8B44-20DC0D39F83F}"/>
          </ac:spMkLst>
        </pc:spChg>
        <pc:spChg chg="add del mod">
          <ac:chgData name="Kacharuk Marukpitak" userId="19724284c9b34401" providerId="LiveId" clId="{624087C5-6506-48CC-93BE-DD2FCF1C2000}" dt="2022-02-22T08:56:20.355" v="156" actId="478"/>
          <ac:spMkLst>
            <pc:docMk/>
            <pc:sldMk cId="1289208313" sldId="405"/>
            <ac:spMk id="10" creationId="{060A8B71-F6E3-4FB1-96D0-66D45EA41F65}"/>
          </ac:spMkLst>
        </pc:spChg>
        <pc:spChg chg="add del mod">
          <ac:chgData name="Kacharuk Marukpitak" userId="19724284c9b34401" providerId="LiveId" clId="{624087C5-6506-48CC-93BE-DD2FCF1C2000}" dt="2022-02-22T08:56:20.355" v="156" actId="478"/>
          <ac:spMkLst>
            <pc:docMk/>
            <pc:sldMk cId="1289208313" sldId="405"/>
            <ac:spMk id="11" creationId="{B3812A50-E2FE-4B7C-9985-E9A9E11F0428}"/>
          </ac:spMkLst>
        </pc:spChg>
        <pc:spChg chg="del mod topLvl">
          <ac:chgData name="Kacharuk Marukpitak" userId="19724284c9b34401" providerId="LiveId" clId="{624087C5-6506-48CC-93BE-DD2FCF1C2000}" dt="2022-02-22T08:55:56.768" v="137" actId="478"/>
          <ac:spMkLst>
            <pc:docMk/>
            <pc:sldMk cId="1289208313" sldId="405"/>
            <ac:spMk id="12" creationId="{665A208E-53FC-49E9-A111-1E1C7C39CC71}"/>
          </ac:spMkLst>
        </pc:spChg>
        <pc:spChg chg="del mod topLvl">
          <ac:chgData name="Kacharuk Marukpitak" userId="19724284c9b34401" providerId="LiveId" clId="{624087C5-6506-48CC-93BE-DD2FCF1C2000}" dt="2022-02-22T08:55:56.768" v="137" actId="478"/>
          <ac:spMkLst>
            <pc:docMk/>
            <pc:sldMk cId="1289208313" sldId="405"/>
            <ac:spMk id="13" creationId="{59439A7B-C7AD-4A97-8921-F5E5168E37BF}"/>
          </ac:spMkLst>
        </pc:spChg>
        <pc:spChg chg="del mod topLvl">
          <ac:chgData name="Kacharuk Marukpitak" userId="19724284c9b34401" providerId="LiveId" clId="{624087C5-6506-48CC-93BE-DD2FCF1C2000}" dt="2022-02-22T08:55:56.768" v="137" actId="478"/>
          <ac:spMkLst>
            <pc:docMk/>
            <pc:sldMk cId="1289208313" sldId="405"/>
            <ac:spMk id="14" creationId="{340A5AC4-3CF1-4807-93C2-B6673A4320A9}"/>
          </ac:spMkLst>
        </pc:spChg>
        <pc:spChg chg="add mod topLvl">
          <ac:chgData name="Kacharuk Marukpitak" userId="19724284c9b34401" providerId="LiveId" clId="{624087C5-6506-48CC-93BE-DD2FCF1C2000}" dt="2022-02-22T11:19:23.889" v="2241" actId="2085"/>
          <ac:spMkLst>
            <pc:docMk/>
            <pc:sldMk cId="1289208313" sldId="405"/>
            <ac:spMk id="15" creationId="{195B55B0-9267-4938-8F99-A0FD27D92D6A}"/>
          </ac:spMkLst>
        </pc:spChg>
        <pc:spChg chg="add mod topLvl">
          <ac:chgData name="Kacharuk Marukpitak" userId="19724284c9b34401" providerId="LiveId" clId="{624087C5-6506-48CC-93BE-DD2FCF1C2000}" dt="2022-02-22T11:19:23.889" v="2241" actId="2085"/>
          <ac:spMkLst>
            <pc:docMk/>
            <pc:sldMk cId="1289208313" sldId="405"/>
            <ac:spMk id="16" creationId="{6F82A761-69E5-4D65-9B77-217BE5AD5F70}"/>
          </ac:spMkLst>
        </pc:spChg>
        <pc:spChg chg="add mod topLvl">
          <ac:chgData name="Kacharuk Marukpitak" userId="19724284c9b34401" providerId="LiveId" clId="{624087C5-6506-48CC-93BE-DD2FCF1C2000}" dt="2022-02-22T11:19:23.889" v="2241" actId="2085"/>
          <ac:spMkLst>
            <pc:docMk/>
            <pc:sldMk cId="1289208313" sldId="405"/>
            <ac:spMk id="17" creationId="{C985F5B1-D1AF-427E-B35C-C346CE5D605C}"/>
          </ac:spMkLst>
        </pc:spChg>
        <pc:grpChg chg="del mod">
          <ac:chgData name="Kacharuk Marukpitak" userId="19724284c9b34401" providerId="LiveId" clId="{624087C5-6506-48CC-93BE-DD2FCF1C2000}" dt="2022-02-22T08:55:49.678" v="123" actId="165"/>
          <ac:grpSpMkLst>
            <pc:docMk/>
            <pc:sldMk cId="1289208313" sldId="405"/>
            <ac:grpSpMk id="2" creationId="{2152A8B0-A07E-4C19-8603-AAFD039461DA}"/>
          </ac:grpSpMkLst>
        </pc:grpChg>
        <pc:grpChg chg="add del mod">
          <ac:chgData name="Kacharuk Marukpitak" userId="19724284c9b34401" providerId="LiveId" clId="{624087C5-6506-48CC-93BE-DD2FCF1C2000}" dt="2022-02-22T09:01:29.930" v="235" actId="165"/>
          <ac:grpSpMkLst>
            <pc:docMk/>
            <pc:sldMk cId="1289208313" sldId="405"/>
            <ac:grpSpMk id="3" creationId="{4F8A40FA-5048-4CA0-A579-A19EAD5F1C39}"/>
          </ac:grpSpMkLst>
        </pc:grpChg>
      </pc:sldChg>
      <pc:sldChg chg="addSp delSp modSp add mod">
        <pc:chgData name="Kacharuk Marukpitak" userId="19724284c9b34401" providerId="LiveId" clId="{624087C5-6506-48CC-93BE-DD2FCF1C2000}" dt="2022-02-22T11:21:52.202" v="2352" actId="14100"/>
        <pc:sldMkLst>
          <pc:docMk/>
          <pc:sldMk cId="2845126057" sldId="406"/>
        </pc:sldMkLst>
        <pc:spChg chg="mod topLvl">
          <ac:chgData name="Kacharuk Marukpitak" userId="19724284c9b34401" providerId="LiveId" clId="{624087C5-6506-48CC-93BE-DD2FCF1C2000}" dt="2022-02-22T11:19:26.436" v="2242" actId="2085"/>
          <ac:spMkLst>
            <pc:docMk/>
            <pc:sldMk cId="2845126057" sldId="406"/>
            <ac:spMk id="9" creationId="{DE2EEFBC-32DD-4D46-8B44-20DC0D39F83F}"/>
          </ac:spMkLst>
        </pc:spChg>
        <pc:spChg chg="mod topLvl">
          <ac:chgData name="Kacharuk Marukpitak" userId="19724284c9b34401" providerId="LiveId" clId="{624087C5-6506-48CC-93BE-DD2FCF1C2000}" dt="2022-02-22T11:21:52.202" v="2352" actId="14100"/>
          <ac:spMkLst>
            <pc:docMk/>
            <pc:sldMk cId="2845126057" sldId="406"/>
            <ac:spMk id="12" creationId="{665A208E-53FC-49E9-A111-1E1C7C39CC71}"/>
          </ac:spMkLst>
        </pc:spChg>
        <pc:spChg chg="mod topLvl">
          <ac:chgData name="Kacharuk Marukpitak" userId="19724284c9b34401" providerId="LiveId" clId="{624087C5-6506-48CC-93BE-DD2FCF1C2000}" dt="2022-02-22T11:19:26.436" v="2242" actId="2085"/>
          <ac:spMkLst>
            <pc:docMk/>
            <pc:sldMk cId="2845126057" sldId="406"/>
            <ac:spMk id="13" creationId="{59439A7B-C7AD-4A97-8921-F5E5168E37BF}"/>
          </ac:spMkLst>
        </pc:spChg>
        <pc:spChg chg="mod topLvl">
          <ac:chgData name="Kacharuk Marukpitak" userId="19724284c9b34401" providerId="LiveId" clId="{624087C5-6506-48CC-93BE-DD2FCF1C2000}" dt="2022-02-22T11:19:26.436" v="2242" actId="2085"/>
          <ac:spMkLst>
            <pc:docMk/>
            <pc:sldMk cId="2845126057" sldId="406"/>
            <ac:spMk id="14" creationId="{340A5AC4-3CF1-4807-93C2-B6673A4320A9}"/>
          </ac:spMkLst>
        </pc:spChg>
        <pc:grpChg chg="add del mod">
          <ac:chgData name="Kacharuk Marukpitak" userId="19724284c9b34401" providerId="LiveId" clId="{624087C5-6506-48CC-93BE-DD2FCF1C2000}" dt="2022-02-22T08:59:52.470" v="228" actId="165"/>
          <ac:grpSpMkLst>
            <pc:docMk/>
            <pc:sldMk cId="2845126057" sldId="406"/>
            <ac:grpSpMk id="2" creationId="{41BD1D2E-73CB-4ECB-8216-681617D5C7A0}"/>
          </ac:grpSpMkLst>
        </pc:grpChg>
      </pc:sldChg>
      <pc:sldChg chg="add del">
        <pc:chgData name="Kacharuk Marukpitak" userId="19724284c9b34401" providerId="LiveId" clId="{624087C5-6506-48CC-93BE-DD2FCF1C2000}" dt="2022-02-22T08:57:37.945" v="184" actId="2890"/>
        <pc:sldMkLst>
          <pc:docMk/>
          <pc:sldMk cId="311205988" sldId="407"/>
        </pc:sldMkLst>
      </pc:sldChg>
      <pc:sldChg chg="add">
        <pc:chgData name="Kacharuk Marukpitak" userId="19724284c9b34401" providerId="LiveId" clId="{624087C5-6506-48CC-93BE-DD2FCF1C2000}" dt="2022-02-22T08:58:18.368" v="195" actId="2890"/>
        <pc:sldMkLst>
          <pc:docMk/>
          <pc:sldMk cId="1273154529" sldId="407"/>
        </pc:sldMkLst>
      </pc:sldChg>
      <pc:sldChg chg="add">
        <pc:chgData name="Kacharuk Marukpitak" userId="19724284c9b34401" providerId="LiveId" clId="{624087C5-6506-48CC-93BE-DD2FCF1C2000}" dt="2022-02-22T09:00:09.387" v="230" actId="2890"/>
        <pc:sldMkLst>
          <pc:docMk/>
          <pc:sldMk cId="3334640275" sldId="408"/>
        </pc:sldMkLst>
      </pc:sldChg>
      <pc:sldChg chg="addSp delSp modSp new mod">
        <pc:chgData name="Kacharuk Marukpitak" userId="19724284c9b34401" providerId="LiveId" clId="{624087C5-6506-48CC-93BE-DD2FCF1C2000}" dt="2022-02-22T11:17:32.794" v="2194" actId="478"/>
        <pc:sldMkLst>
          <pc:docMk/>
          <pc:sldMk cId="101459667" sldId="409"/>
        </pc:sldMkLst>
        <pc:spChg chg="add mod">
          <ac:chgData name="Kacharuk Marukpitak" userId="19724284c9b34401" providerId="LiveId" clId="{624087C5-6506-48CC-93BE-DD2FCF1C2000}" dt="2022-02-22T09:02:48.974" v="249" actId="12789"/>
          <ac:spMkLst>
            <pc:docMk/>
            <pc:sldMk cId="101459667" sldId="409"/>
            <ac:spMk id="2" creationId="{A61EA273-CCED-4412-8FF3-E0EEC716E44F}"/>
          </ac:spMkLst>
        </pc:spChg>
        <pc:spChg chg="add mod topLvl">
          <ac:chgData name="Kacharuk Marukpitak" userId="19724284c9b34401" providerId="LiveId" clId="{624087C5-6506-48CC-93BE-DD2FCF1C2000}" dt="2022-02-22T11:13:16.588" v="817"/>
          <ac:spMkLst>
            <pc:docMk/>
            <pc:sldMk cId="101459667" sldId="409"/>
            <ac:spMk id="3" creationId="{3DBA9C7A-7755-4847-8179-D9DBC68F9232}"/>
          </ac:spMkLst>
        </pc:spChg>
        <pc:spChg chg="add del 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4" creationId="{C24A0F06-0157-41DA-8BC0-8F73B55985BD}"/>
          </ac:spMkLst>
        </pc:spChg>
        <pc:spChg chg="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7" creationId="{5B17920C-94FC-4C4B-B31A-F0565F36038D}"/>
          </ac:spMkLst>
        </pc:spChg>
        <pc:spChg chg="add del 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8" creationId="{48D1B0A2-82AB-4B6A-8FB5-E255ADE5A384}"/>
          </ac:spMkLst>
        </pc:spChg>
        <pc:spChg chg="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10" creationId="{03FE3187-D085-4CD8-8911-63BC034F5310}"/>
          </ac:spMkLst>
        </pc:spChg>
        <pc:spChg chg="add del 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11" creationId="{C20E8F88-58F4-45E8-A73F-5BEAADFD1DBC}"/>
          </ac:spMkLst>
        </pc:spChg>
        <pc:spChg chg="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13" creationId="{262B3644-BC87-41BF-8401-78EB8A0C8CDD}"/>
          </ac:spMkLst>
        </pc:spChg>
        <pc:spChg chg="add del 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14" creationId="{139C5912-6EDC-4B5C-AAF6-5249C5D4C54C}"/>
          </ac:spMkLst>
        </pc:spChg>
        <pc:spChg chg="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16" creationId="{A781615A-CE1B-41CB-9B61-B87349F50170}"/>
          </ac:spMkLst>
        </pc:spChg>
        <pc:spChg chg="add del 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17" creationId="{48E3EC24-CF1A-4BBD-B08A-AED26F40B386}"/>
          </ac:spMkLst>
        </pc:spChg>
        <pc:spChg chg="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19" creationId="{298D0CB0-DDA2-4305-81C6-3C78277290E8}"/>
          </ac:spMkLst>
        </pc:spChg>
        <pc:spChg chg="add del 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20" creationId="{674A0E43-867E-4F11-A47B-BAD182F0F47D}"/>
          </ac:spMkLst>
        </pc:spChg>
        <pc:spChg chg="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22" creationId="{85AB4DD0-09D6-46A6-AABB-75456242D906}"/>
          </ac:spMkLst>
        </pc:spChg>
        <pc:spChg chg="add del 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23" creationId="{F5E3DC02-78CF-403C-BBB2-C9ED22E0C532}"/>
          </ac:spMkLst>
        </pc:spChg>
        <pc:spChg chg="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25" creationId="{FBA0A4A0-6CE5-4C2A-B1BD-6CBB8F82973F}"/>
          </ac:spMkLst>
        </pc:spChg>
        <pc:spChg chg="add del 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26" creationId="{3B14F60C-641D-4972-BFA6-34596A7A83EE}"/>
          </ac:spMkLst>
        </pc:spChg>
        <pc:spChg chg="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28" creationId="{3B8C5C3A-35C9-45FC-876A-FC5F15A56227}"/>
          </ac:spMkLst>
        </pc:spChg>
        <pc:spChg chg="add del 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29" creationId="{F889705A-11F0-4ED5-BA67-BC7AEB85D3EF}"/>
          </ac:spMkLst>
        </pc:spChg>
        <pc:spChg chg="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31" creationId="{5E082793-47F9-4A98-B541-A2106848C2E0}"/>
          </ac:spMkLst>
        </pc:spChg>
        <pc:spChg chg="add del mod topLvl">
          <ac:chgData name="Kacharuk Marukpitak" userId="19724284c9b34401" providerId="LiveId" clId="{624087C5-6506-48CC-93BE-DD2FCF1C2000}" dt="2022-02-22T11:10:28.354" v="437"/>
          <ac:spMkLst>
            <pc:docMk/>
            <pc:sldMk cId="101459667" sldId="409"/>
            <ac:spMk id="32" creationId="{78C626EE-5729-4D29-8BC5-BFE18A1DA9B6}"/>
          </ac:spMkLst>
        </pc:spChg>
        <pc:spChg chg="add del mod topLvl">
          <ac:chgData name="Kacharuk Marukpitak" userId="19724284c9b34401" providerId="LiveId" clId="{624087C5-6506-48CC-93BE-DD2FCF1C2000}" dt="2022-02-22T11:11:19.663" v="514"/>
          <ac:spMkLst>
            <pc:docMk/>
            <pc:sldMk cId="101459667" sldId="409"/>
            <ac:spMk id="33" creationId="{FA52D51D-EE66-42A6-B2AF-8ACC1DFA72AA}"/>
          </ac:spMkLst>
        </pc:spChg>
        <pc:spChg chg="mod topLvl">
          <ac:chgData name="Kacharuk Marukpitak" userId="19724284c9b34401" providerId="LiveId" clId="{624087C5-6506-48CC-93BE-DD2FCF1C2000}" dt="2022-02-22T11:11:19.663" v="514"/>
          <ac:spMkLst>
            <pc:docMk/>
            <pc:sldMk cId="101459667" sldId="409"/>
            <ac:spMk id="36" creationId="{92CDC00A-E475-4AF8-98C8-4F4BE46F38E6}"/>
          </ac:spMkLst>
        </pc:spChg>
        <pc:spChg chg="add del mod topLvl">
          <ac:chgData name="Kacharuk Marukpitak" userId="19724284c9b34401" providerId="LiveId" clId="{624087C5-6506-48CC-93BE-DD2FCF1C2000}" dt="2022-02-22T11:11:19.663" v="514"/>
          <ac:spMkLst>
            <pc:docMk/>
            <pc:sldMk cId="101459667" sldId="409"/>
            <ac:spMk id="37" creationId="{CC6A6F65-9B38-447C-88C9-CB9503FBBC22}"/>
          </ac:spMkLst>
        </pc:spChg>
        <pc:spChg chg="mod topLvl">
          <ac:chgData name="Kacharuk Marukpitak" userId="19724284c9b34401" providerId="LiveId" clId="{624087C5-6506-48CC-93BE-DD2FCF1C2000}" dt="2022-02-22T11:11:19.663" v="514"/>
          <ac:spMkLst>
            <pc:docMk/>
            <pc:sldMk cId="101459667" sldId="409"/>
            <ac:spMk id="39" creationId="{04D7C906-B8DF-46D1-9680-15A7D51DC763}"/>
          </ac:spMkLst>
        </pc:spChg>
        <pc:spChg chg="add del mod topLvl">
          <ac:chgData name="Kacharuk Marukpitak" userId="19724284c9b34401" providerId="LiveId" clId="{624087C5-6506-48CC-93BE-DD2FCF1C2000}" dt="2022-02-22T11:11:19.663" v="514"/>
          <ac:spMkLst>
            <pc:docMk/>
            <pc:sldMk cId="101459667" sldId="409"/>
            <ac:spMk id="40" creationId="{94A91809-03F9-4790-A38D-18299AFCC428}"/>
          </ac:spMkLst>
        </pc:spChg>
        <pc:spChg chg="mod topLvl">
          <ac:chgData name="Kacharuk Marukpitak" userId="19724284c9b34401" providerId="LiveId" clId="{624087C5-6506-48CC-93BE-DD2FCF1C2000}" dt="2022-02-22T11:11:19.663" v="514"/>
          <ac:spMkLst>
            <pc:docMk/>
            <pc:sldMk cId="101459667" sldId="409"/>
            <ac:spMk id="42" creationId="{938DE8A8-60FE-4EDF-BF7D-68C8BECD0A89}"/>
          </ac:spMkLst>
        </pc:spChg>
        <pc:spChg chg="add del mod topLvl">
          <ac:chgData name="Kacharuk Marukpitak" userId="19724284c9b34401" providerId="LiveId" clId="{624087C5-6506-48CC-93BE-DD2FCF1C2000}" dt="2022-02-22T11:11:19.663" v="514"/>
          <ac:spMkLst>
            <pc:docMk/>
            <pc:sldMk cId="101459667" sldId="409"/>
            <ac:spMk id="43" creationId="{52D0CA75-36BB-435D-8DE3-C708B7A9D467}"/>
          </ac:spMkLst>
        </pc:spChg>
        <pc:spChg chg="mod topLvl">
          <ac:chgData name="Kacharuk Marukpitak" userId="19724284c9b34401" providerId="LiveId" clId="{624087C5-6506-48CC-93BE-DD2FCF1C2000}" dt="2022-02-22T11:11:19.663" v="514"/>
          <ac:spMkLst>
            <pc:docMk/>
            <pc:sldMk cId="101459667" sldId="409"/>
            <ac:spMk id="45" creationId="{DEC15AAF-38D9-4B13-91F7-B40787B80FC2}"/>
          </ac:spMkLst>
        </pc:spChg>
        <pc:spChg chg="add del mod topLvl">
          <ac:chgData name="Kacharuk Marukpitak" userId="19724284c9b34401" providerId="LiveId" clId="{624087C5-6506-48CC-93BE-DD2FCF1C2000}" dt="2022-02-22T11:11:19.663" v="514"/>
          <ac:spMkLst>
            <pc:docMk/>
            <pc:sldMk cId="101459667" sldId="409"/>
            <ac:spMk id="46" creationId="{110F9930-A1F2-4669-B239-E7976033CF1C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47" creationId="{39CADAC1-9F17-4B09-A040-477FF5170CEC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50" creationId="{B8BDE791-17A0-46A9-8C55-1AC4704580E0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51" creationId="{1AA7D6CC-DD78-4F58-A205-94B0A0E0CE33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53" creationId="{F1108340-C3E4-43D4-B01D-64ADF326CDD8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54" creationId="{FD76514E-B1B0-4517-BC9A-EE61ECBAF2B2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56" creationId="{856DBB66-7250-4B0C-91DB-765C5EEAD6C6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57" creationId="{F154E38C-537B-4E48-A2F3-66E5E585B0A9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59" creationId="{4288A974-F363-4D47-B42F-3C24BAB5FDA7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60" creationId="{11B8B7E7-8376-44E3-AC48-DAE08CE19164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62" creationId="{24743036-8A07-48AD-B213-04755701167D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63" creationId="{149F394C-DD7C-4662-8314-CBAF6D605C33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65" creationId="{E90E5B67-D7B5-4CCB-B0E5-A38AC439244C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66" creationId="{C2A9889F-C09D-4123-9816-5697D815E8F8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68" creationId="{8729ADB1-67CA-4DD5-9906-B494C488D6E9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69" creationId="{45DFE75D-13B8-4471-A455-CB57E8529628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71" creationId="{C6678E2F-9D5F-46BE-BFED-FDF34AA345B6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72" creationId="{16DC8B24-AFC0-41CD-AC10-685C5655B8C9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74" creationId="{5DC04375-B73E-412D-903C-D1B9FE8A2ED5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75" creationId="{B633ED22-BD31-4AB5-B1F5-6F70C98C0506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77" creationId="{D61AE56A-F91E-41F4-B362-76F03B6BDABA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78" creationId="{05E4E7FA-F4FC-4B1A-9F98-3FB835209645}"/>
          </ac:spMkLst>
        </pc:spChg>
        <pc:spChg chg="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80" creationId="{152E0E1C-1871-48EF-B5E0-E08E2708A23D}"/>
          </ac:spMkLst>
        </pc:spChg>
        <pc:spChg chg="add del mod topLvl">
          <ac:chgData name="Kacharuk Marukpitak" userId="19724284c9b34401" providerId="LiveId" clId="{624087C5-6506-48CC-93BE-DD2FCF1C2000}" dt="2022-02-22T11:12:57.624" v="720"/>
          <ac:spMkLst>
            <pc:docMk/>
            <pc:sldMk cId="101459667" sldId="409"/>
            <ac:spMk id="81" creationId="{43021D6F-6742-4F01-AA16-6C3490212170}"/>
          </ac:spMkLst>
        </pc:spChg>
        <pc:spChg chg="add del mod topLvl">
          <ac:chgData name="Kacharuk Marukpitak" userId="19724284c9b34401" providerId="LiveId" clId="{624087C5-6506-48CC-93BE-DD2FCF1C2000}" dt="2022-02-22T11:13:16.584" v="815"/>
          <ac:spMkLst>
            <pc:docMk/>
            <pc:sldMk cId="101459667" sldId="409"/>
            <ac:spMk id="82" creationId="{83F2CA14-7E55-4A71-B5D3-DD97DD7C5E2C}"/>
          </ac:spMkLst>
        </pc:spChg>
        <pc:spChg chg="del mod topLvl">
          <ac:chgData name="Kacharuk Marukpitak" userId="19724284c9b34401" providerId="LiveId" clId="{624087C5-6506-48CC-93BE-DD2FCF1C2000}" dt="2022-02-22T11:17:31.311" v="2192" actId="478"/>
          <ac:spMkLst>
            <pc:docMk/>
            <pc:sldMk cId="101459667" sldId="409"/>
            <ac:spMk id="85" creationId="{3EC86FD7-1508-4ACF-BC75-805CC1004B75}"/>
          </ac:spMkLst>
        </pc:spChg>
        <pc:spChg chg="del mod topLvl">
          <ac:chgData name="Kacharuk Marukpitak" userId="19724284c9b34401" providerId="LiveId" clId="{624087C5-6506-48CC-93BE-DD2FCF1C2000}" dt="2022-02-22T11:13:16.328" v="736"/>
          <ac:spMkLst>
            <pc:docMk/>
            <pc:sldMk cId="101459667" sldId="409"/>
            <ac:spMk id="86" creationId="{1B7FEE4F-A442-43E0-82A2-9F2495F7376E}"/>
          </ac:spMkLst>
        </pc:spChg>
        <pc:spChg chg="del mod topLvl">
          <ac:chgData name="Kacharuk Marukpitak" userId="19724284c9b34401" providerId="LiveId" clId="{624087C5-6506-48CC-93BE-DD2FCF1C2000}" dt="2022-02-22T11:17:30.906" v="2190" actId="478"/>
          <ac:spMkLst>
            <pc:docMk/>
            <pc:sldMk cId="101459667" sldId="409"/>
            <ac:spMk id="88" creationId="{41F784B3-9034-4250-806B-6E53E1B19BD8}"/>
          </ac:spMkLst>
        </pc:spChg>
        <pc:spChg chg="del mod topLvl">
          <ac:chgData name="Kacharuk Marukpitak" userId="19724284c9b34401" providerId="LiveId" clId="{624087C5-6506-48CC-93BE-DD2FCF1C2000}" dt="2022-02-22T11:13:16.362" v="747"/>
          <ac:spMkLst>
            <pc:docMk/>
            <pc:sldMk cId="101459667" sldId="409"/>
            <ac:spMk id="89" creationId="{4D0E317B-F80E-4713-B038-631D839060B6}"/>
          </ac:spMkLst>
        </pc:spChg>
        <pc:spChg chg="del mod topLvl">
          <ac:chgData name="Kacharuk Marukpitak" userId="19724284c9b34401" providerId="LiveId" clId="{624087C5-6506-48CC-93BE-DD2FCF1C2000}" dt="2022-02-22T11:17:30.906" v="2190" actId="478"/>
          <ac:spMkLst>
            <pc:docMk/>
            <pc:sldMk cId="101459667" sldId="409"/>
            <ac:spMk id="91" creationId="{EAC6C17F-368F-4E4E-984A-1B36FE2548D7}"/>
          </ac:spMkLst>
        </pc:spChg>
        <pc:spChg chg="del mod topLvl">
          <ac:chgData name="Kacharuk Marukpitak" userId="19724284c9b34401" providerId="LiveId" clId="{624087C5-6506-48CC-93BE-DD2FCF1C2000}" dt="2022-02-22T11:13:16.391" v="758"/>
          <ac:spMkLst>
            <pc:docMk/>
            <pc:sldMk cId="101459667" sldId="409"/>
            <ac:spMk id="92" creationId="{D8725643-2B20-4828-A3F9-572ECB76F453}"/>
          </ac:spMkLst>
        </pc:spChg>
        <pc:spChg chg="del mod topLvl">
          <ac:chgData name="Kacharuk Marukpitak" userId="19724284c9b34401" providerId="LiveId" clId="{624087C5-6506-48CC-93BE-DD2FCF1C2000}" dt="2022-02-22T11:17:31.872" v="2193" actId="478"/>
          <ac:spMkLst>
            <pc:docMk/>
            <pc:sldMk cId="101459667" sldId="409"/>
            <ac:spMk id="94" creationId="{9252FFC7-1132-4516-9BE3-B6B5010865FD}"/>
          </ac:spMkLst>
        </pc:spChg>
        <pc:spChg chg="del mod topLvl">
          <ac:chgData name="Kacharuk Marukpitak" userId="19724284c9b34401" providerId="LiveId" clId="{624087C5-6506-48CC-93BE-DD2FCF1C2000}" dt="2022-02-22T11:13:16.424" v="769"/>
          <ac:spMkLst>
            <pc:docMk/>
            <pc:sldMk cId="101459667" sldId="409"/>
            <ac:spMk id="95" creationId="{39AD3929-4DF5-4452-865D-6BBA127092D1}"/>
          </ac:spMkLst>
        </pc:spChg>
        <pc:spChg chg="del mod topLvl">
          <ac:chgData name="Kacharuk Marukpitak" userId="19724284c9b34401" providerId="LiveId" clId="{624087C5-6506-48CC-93BE-DD2FCF1C2000}" dt="2022-02-22T11:17:31.872" v="2193" actId="478"/>
          <ac:spMkLst>
            <pc:docMk/>
            <pc:sldMk cId="101459667" sldId="409"/>
            <ac:spMk id="97" creationId="{E949A78F-000E-4AA2-9FEF-DA006248C9A6}"/>
          </ac:spMkLst>
        </pc:spChg>
        <pc:spChg chg="del mod topLvl">
          <ac:chgData name="Kacharuk Marukpitak" userId="19724284c9b34401" providerId="LiveId" clId="{624087C5-6506-48CC-93BE-DD2FCF1C2000}" dt="2022-02-22T11:13:16.453" v="780"/>
          <ac:spMkLst>
            <pc:docMk/>
            <pc:sldMk cId="101459667" sldId="409"/>
            <ac:spMk id="98" creationId="{E018DDD6-174E-46A8-897C-096CA52E28BB}"/>
          </ac:spMkLst>
        </pc:spChg>
        <pc:spChg chg="del mod topLvl">
          <ac:chgData name="Kacharuk Marukpitak" userId="19724284c9b34401" providerId="LiveId" clId="{624087C5-6506-48CC-93BE-DD2FCF1C2000}" dt="2022-02-22T11:17:32.794" v="2194" actId="478"/>
          <ac:spMkLst>
            <pc:docMk/>
            <pc:sldMk cId="101459667" sldId="409"/>
            <ac:spMk id="100" creationId="{347780E4-1A3F-4B93-95F3-F66FD845B343}"/>
          </ac:spMkLst>
        </pc:spChg>
        <pc:spChg chg="del mod topLvl">
          <ac:chgData name="Kacharuk Marukpitak" userId="19724284c9b34401" providerId="LiveId" clId="{624087C5-6506-48CC-93BE-DD2FCF1C2000}" dt="2022-02-22T11:13:16.483" v="791"/>
          <ac:spMkLst>
            <pc:docMk/>
            <pc:sldMk cId="101459667" sldId="409"/>
            <ac:spMk id="101" creationId="{4FFF6566-C417-4912-B535-25A9EFDEC015}"/>
          </ac:spMkLst>
        </pc:spChg>
        <pc:spChg chg="del mod topLvl">
          <ac:chgData name="Kacharuk Marukpitak" userId="19724284c9b34401" providerId="LiveId" clId="{624087C5-6506-48CC-93BE-DD2FCF1C2000}" dt="2022-02-22T11:17:32.794" v="2194" actId="478"/>
          <ac:spMkLst>
            <pc:docMk/>
            <pc:sldMk cId="101459667" sldId="409"/>
            <ac:spMk id="103" creationId="{44BEDF1D-85A0-4370-AB07-BE58DAF7B732}"/>
          </ac:spMkLst>
        </pc:spChg>
        <pc:spChg chg="del mod topLvl">
          <ac:chgData name="Kacharuk Marukpitak" userId="19724284c9b34401" providerId="LiveId" clId="{624087C5-6506-48CC-93BE-DD2FCF1C2000}" dt="2022-02-22T11:13:16.546" v="802"/>
          <ac:spMkLst>
            <pc:docMk/>
            <pc:sldMk cId="101459667" sldId="409"/>
            <ac:spMk id="104" creationId="{39BA0FF2-1D02-4B24-9159-F06D60307F04}"/>
          </ac:spMkLst>
        </pc:spChg>
        <pc:spChg chg="del mod topLvl">
          <ac:chgData name="Kacharuk Marukpitak" userId="19724284c9b34401" providerId="LiveId" clId="{624087C5-6506-48CC-93BE-DD2FCF1C2000}" dt="2022-02-22T11:17:32.794" v="2194" actId="478"/>
          <ac:spMkLst>
            <pc:docMk/>
            <pc:sldMk cId="101459667" sldId="409"/>
            <ac:spMk id="106" creationId="{E69989BD-2754-49D7-A4D5-3A5E5E608C8D}"/>
          </ac:spMkLst>
        </pc:spChg>
        <pc:spChg chg="del mod topLvl">
          <ac:chgData name="Kacharuk Marukpitak" userId="19724284c9b34401" providerId="LiveId" clId="{624087C5-6506-48CC-93BE-DD2FCF1C2000}" dt="2022-02-22T11:13:16.578" v="813"/>
          <ac:spMkLst>
            <pc:docMk/>
            <pc:sldMk cId="101459667" sldId="409"/>
            <ac:spMk id="107" creationId="{FAC0321D-40CF-47E8-A033-212BC66571D5}"/>
          </ac:spMkLst>
        </pc:spChg>
        <pc:grpChg chg="add del mod">
          <ac:chgData name="Kacharuk Marukpitak" userId="19724284c9b34401" providerId="LiveId" clId="{624087C5-6506-48CC-93BE-DD2FCF1C2000}" dt="2022-02-22T11:10:28.354" v="437"/>
          <ac:grpSpMkLst>
            <pc:docMk/>
            <pc:sldMk cId="101459667" sldId="409"/>
            <ac:grpSpMk id="5" creationId="{787E565E-A397-42E8-B1EF-1AA31F24AC3B}"/>
          </ac:grpSpMkLst>
        </pc:grpChg>
        <pc:grpChg chg="add del mod">
          <ac:chgData name="Kacharuk Marukpitak" userId="19724284c9b34401" providerId="LiveId" clId="{624087C5-6506-48CC-93BE-DD2FCF1C2000}" dt="2022-02-22T11:10:28.354" v="437"/>
          <ac:grpSpMkLst>
            <pc:docMk/>
            <pc:sldMk cId="101459667" sldId="409"/>
            <ac:grpSpMk id="6" creationId="{40C38EF5-8C9D-4D0F-8639-38C0442A375D}"/>
          </ac:grpSpMkLst>
        </pc:grpChg>
        <pc:grpChg chg="add del mod">
          <ac:chgData name="Kacharuk Marukpitak" userId="19724284c9b34401" providerId="LiveId" clId="{624087C5-6506-48CC-93BE-DD2FCF1C2000}" dt="2022-02-22T11:10:28.354" v="437"/>
          <ac:grpSpMkLst>
            <pc:docMk/>
            <pc:sldMk cId="101459667" sldId="409"/>
            <ac:grpSpMk id="9" creationId="{B0303BA9-3BD1-42D9-91EC-F94295110F8D}"/>
          </ac:grpSpMkLst>
        </pc:grpChg>
        <pc:grpChg chg="add del mod">
          <ac:chgData name="Kacharuk Marukpitak" userId="19724284c9b34401" providerId="LiveId" clId="{624087C5-6506-48CC-93BE-DD2FCF1C2000}" dt="2022-02-22T11:10:28.354" v="437"/>
          <ac:grpSpMkLst>
            <pc:docMk/>
            <pc:sldMk cId="101459667" sldId="409"/>
            <ac:grpSpMk id="12" creationId="{28BD5601-2A46-4300-8B9B-F9F4698BDA96}"/>
          </ac:grpSpMkLst>
        </pc:grpChg>
        <pc:grpChg chg="add del mod">
          <ac:chgData name="Kacharuk Marukpitak" userId="19724284c9b34401" providerId="LiveId" clId="{624087C5-6506-48CC-93BE-DD2FCF1C2000}" dt="2022-02-22T11:10:28.354" v="437"/>
          <ac:grpSpMkLst>
            <pc:docMk/>
            <pc:sldMk cId="101459667" sldId="409"/>
            <ac:grpSpMk id="15" creationId="{36C87218-3D86-4B71-A29F-069D3D25E344}"/>
          </ac:grpSpMkLst>
        </pc:grpChg>
        <pc:grpChg chg="add del mod">
          <ac:chgData name="Kacharuk Marukpitak" userId="19724284c9b34401" providerId="LiveId" clId="{624087C5-6506-48CC-93BE-DD2FCF1C2000}" dt="2022-02-22T11:10:28.354" v="437"/>
          <ac:grpSpMkLst>
            <pc:docMk/>
            <pc:sldMk cId="101459667" sldId="409"/>
            <ac:grpSpMk id="18" creationId="{150C5CC2-EE7D-4AD9-B7E3-440903BE724A}"/>
          </ac:grpSpMkLst>
        </pc:grpChg>
        <pc:grpChg chg="add del mod">
          <ac:chgData name="Kacharuk Marukpitak" userId="19724284c9b34401" providerId="LiveId" clId="{624087C5-6506-48CC-93BE-DD2FCF1C2000}" dt="2022-02-22T11:10:28.354" v="437"/>
          <ac:grpSpMkLst>
            <pc:docMk/>
            <pc:sldMk cId="101459667" sldId="409"/>
            <ac:grpSpMk id="21" creationId="{CAAF19B9-37CB-403C-A9AC-F4F4C4BA55CF}"/>
          </ac:grpSpMkLst>
        </pc:grpChg>
        <pc:grpChg chg="add del mod">
          <ac:chgData name="Kacharuk Marukpitak" userId="19724284c9b34401" providerId="LiveId" clId="{624087C5-6506-48CC-93BE-DD2FCF1C2000}" dt="2022-02-22T11:10:28.354" v="437"/>
          <ac:grpSpMkLst>
            <pc:docMk/>
            <pc:sldMk cId="101459667" sldId="409"/>
            <ac:grpSpMk id="24" creationId="{80671E38-11CE-4299-9F28-491230F7CB5F}"/>
          </ac:grpSpMkLst>
        </pc:grpChg>
        <pc:grpChg chg="add del mod">
          <ac:chgData name="Kacharuk Marukpitak" userId="19724284c9b34401" providerId="LiveId" clId="{624087C5-6506-48CC-93BE-DD2FCF1C2000}" dt="2022-02-22T11:10:28.354" v="437"/>
          <ac:grpSpMkLst>
            <pc:docMk/>
            <pc:sldMk cId="101459667" sldId="409"/>
            <ac:grpSpMk id="27" creationId="{EC1ABCD7-E63B-43F6-B930-F3329EA45FE6}"/>
          </ac:grpSpMkLst>
        </pc:grpChg>
        <pc:grpChg chg="add del mod">
          <ac:chgData name="Kacharuk Marukpitak" userId="19724284c9b34401" providerId="LiveId" clId="{624087C5-6506-48CC-93BE-DD2FCF1C2000}" dt="2022-02-22T11:10:28.354" v="437"/>
          <ac:grpSpMkLst>
            <pc:docMk/>
            <pc:sldMk cId="101459667" sldId="409"/>
            <ac:grpSpMk id="30" creationId="{50B11BDF-163E-4FFA-A579-F61B30560623}"/>
          </ac:grpSpMkLst>
        </pc:grpChg>
        <pc:grpChg chg="add del mod">
          <ac:chgData name="Kacharuk Marukpitak" userId="19724284c9b34401" providerId="LiveId" clId="{624087C5-6506-48CC-93BE-DD2FCF1C2000}" dt="2022-02-22T11:11:19.663" v="514"/>
          <ac:grpSpMkLst>
            <pc:docMk/>
            <pc:sldMk cId="101459667" sldId="409"/>
            <ac:grpSpMk id="34" creationId="{728A4B55-A7DD-4D7E-BCC6-158F0E88176E}"/>
          </ac:grpSpMkLst>
        </pc:grpChg>
        <pc:grpChg chg="add del mod">
          <ac:chgData name="Kacharuk Marukpitak" userId="19724284c9b34401" providerId="LiveId" clId="{624087C5-6506-48CC-93BE-DD2FCF1C2000}" dt="2022-02-22T11:11:19.663" v="514"/>
          <ac:grpSpMkLst>
            <pc:docMk/>
            <pc:sldMk cId="101459667" sldId="409"/>
            <ac:grpSpMk id="35" creationId="{5C62E0B1-0141-4A01-8A0E-BAB991C37AA0}"/>
          </ac:grpSpMkLst>
        </pc:grpChg>
        <pc:grpChg chg="add del mod">
          <ac:chgData name="Kacharuk Marukpitak" userId="19724284c9b34401" providerId="LiveId" clId="{624087C5-6506-48CC-93BE-DD2FCF1C2000}" dt="2022-02-22T11:11:19.663" v="514"/>
          <ac:grpSpMkLst>
            <pc:docMk/>
            <pc:sldMk cId="101459667" sldId="409"/>
            <ac:grpSpMk id="38" creationId="{0EF21DA3-8372-473F-BEAF-B17C9866033F}"/>
          </ac:grpSpMkLst>
        </pc:grpChg>
        <pc:grpChg chg="add del mod">
          <ac:chgData name="Kacharuk Marukpitak" userId="19724284c9b34401" providerId="LiveId" clId="{624087C5-6506-48CC-93BE-DD2FCF1C2000}" dt="2022-02-22T11:11:19.663" v="514"/>
          <ac:grpSpMkLst>
            <pc:docMk/>
            <pc:sldMk cId="101459667" sldId="409"/>
            <ac:grpSpMk id="41" creationId="{01B71A25-6DFA-4D4B-8C55-CD85FAF4CAE6}"/>
          </ac:grpSpMkLst>
        </pc:grpChg>
        <pc:grpChg chg="add del mod">
          <ac:chgData name="Kacharuk Marukpitak" userId="19724284c9b34401" providerId="LiveId" clId="{624087C5-6506-48CC-93BE-DD2FCF1C2000}" dt="2022-02-22T11:11:19.663" v="514"/>
          <ac:grpSpMkLst>
            <pc:docMk/>
            <pc:sldMk cId="101459667" sldId="409"/>
            <ac:grpSpMk id="44" creationId="{EC27F88E-A99E-47F4-BC59-056B8E7E8428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48" creationId="{4A52F935-E8A3-43DE-AA48-C04B15554CFE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49" creationId="{916C2D4D-4479-4223-BDD3-4841381A1EA0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52" creationId="{74D6137E-CA11-43FC-9B95-F47B795E9972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55" creationId="{0CABAAA0-16A7-4139-85C8-6512FA6B56C7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58" creationId="{A788C433-8708-4104-97AC-6A69C22697A1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61" creationId="{2BE86FC5-B89B-4C75-BE6C-3084090BECF1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64" creationId="{EDE2E8B9-CC1D-42FF-A997-CED2BD22AC3B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67" creationId="{C8007B0B-8BC1-4169-B155-6D9FB0C371A1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70" creationId="{21EB342C-47EC-4C20-8BB7-78A0F3F78F75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73" creationId="{9B7FA495-93AF-40F2-BC45-EDAFCB19FF0C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76" creationId="{10B6375F-3ADA-43F9-BE14-0219F6E12E44}"/>
          </ac:grpSpMkLst>
        </pc:grpChg>
        <pc:grpChg chg="add del mod">
          <ac:chgData name="Kacharuk Marukpitak" userId="19724284c9b34401" providerId="LiveId" clId="{624087C5-6506-48CC-93BE-DD2FCF1C2000}" dt="2022-02-22T11:12:57.624" v="720"/>
          <ac:grpSpMkLst>
            <pc:docMk/>
            <pc:sldMk cId="101459667" sldId="409"/>
            <ac:grpSpMk id="79" creationId="{9B0CB633-8162-42E2-B1FA-6143DE53A6E9}"/>
          </ac:grpSpMkLst>
        </pc:grpChg>
        <pc:grpChg chg="add del mod">
          <ac:chgData name="Kacharuk Marukpitak" userId="19724284c9b34401" providerId="LiveId" clId="{624087C5-6506-48CC-93BE-DD2FCF1C2000}" dt="2022-02-22T11:13:16.584" v="815"/>
          <ac:grpSpMkLst>
            <pc:docMk/>
            <pc:sldMk cId="101459667" sldId="409"/>
            <ac:grpSpMk id="83" creationId="{77030BA0-579B-43DA-9129-BF96A24A5355}"/>
          </ac:grpSpMkLst>
        </pc:grpChg>
        <pc:grpChg chg="add del mod">
          <ac:chgData name="Kacharuk Marukpitak" userId="19724284c9b34401" providerId="LiveId" clId="{624087C5-6506-48CC-93BE-DD2FCF1C2000}" dt="2022-02-22T11:13:16.328" v="736"/>
          <ac:grpSpMkLst>
            <pc:docMk/>
            <pc:sldMk cId="101459667" sldId="409"/>
            <ac:grpSpMk id="84" creationId="{09396AA7-F41E-412A-B3DD-04406963741D}"/>
          </ac:grpSpMkLst>
        </pc:grpChg>
        <pc:grpChg chg="add del mod">
          <ac:chgData name="Kacharuk Marukpitak" userId="19724284c9b34401" providerId="LiveId" clId="{624087C5-6506-48CC-93BE-DD2FCF1C2000}" dt="2022-02-22T11:13:16.362" v="747"/>
          <ac:grpSpMkLst>
            <pc:docMk/>
            <pc:sldMk cId="101459667" sldId="409"/>
            <ac:grpSpMk id="87" creationId="{346FA365-52BA-4FB5-838F-3E63617FFCE3}"/>
          </ac:grpSpMkLst>
        </pc:grpChg>
        <pc:grpChg chg="add del mod">
          <ac:chgData name="Kacharuk Marukpitak" userId="19724284c9b34401" providerId="LiveId" clId="{624087C5-6506-48CC-93BE-DD2FCF1C2000}" dt="2022-02-22T11:13:16.391" v="758"/>
          <ac:grpSpMkLst>
            <pc:docMk/>
            <pc:sldMk cId="101459667" sldId="409"/>
            <ac:grpSpMk id="90" creationId="{FB59593D-0BA7-4D6D-A5F7-E471D339D80A}"/>
          </ac:grpSpMkLst>
        </pc:grpChg>
        <pc:grpChg chg="add del mod">
          <ac:chgData name="Kacharuk Marukpitak" userId="19724284c9b34401" providerId="LiveId" clId="{624087C5-6506-48CC-93BE-DD2FCF1C2000}" dt="2022-02-22T11:13:16.424" v="769"/>
          <ac:grpSpMkLst>
            <pc:docMk/>
            <pc:sldMk cId="101459667" sldId="409"/>
            <ac:grpSpMk id="93" creationId="{CACDC088-595E-444C-B34E-F0BBD96A8C91}"/>
          </ac:grpSpMkLst>
        </pc:grpChg>
        <pc:grpChg chg="add del mod">
          <ac:chgData name="Kacharuk Marukpitak" userId="19724284c9b34401" providerId="LiveId" clId="{624087C5-6506-48CC-93BE-DD2FCF1C2000}" dt="2022-02-22T11:13:16.453" v="780"/>
          <ac:grpSpMkLst>
            <pc:docMk/>
            <pc:sldMk cId="101459667" sldId="409"/>
            <ac:grpSpMk id="96" creationId="{5DD916C6-775D-473E-8061-04DF9CE53791}"/>
          </ac:grpSpMkLst>
        </pc:grpChg>
        <pc:grpChg chg="add del mod">
          <ac:chgData name="Kacharuk Marukpitak" userId="19724284c9b34401" providerId="LiveId" clId="{624087C5-6506-48CC-93BE-DD2FCF1C2000}" dt="2022-02-22T11:13:16.483" v="791"/>
          <ac:grpSpMkLst>
            <pc:docMk/>
            <pc:sldMk cId="101459667" sldId="409"/>
            <ac:grpSpMk id="99" creationId="{2D00192F-18B8-4008-BC84-783B27031A26}"/>
          </ac:grpSpMkLst>
        </pc:grpChg>
        <pc:grpChg chg="add del mod">
          <ac:chgData name="Kacharuk Marukpitak" userId="19724284c9b34401" providerId="LiveId" clId="{624087C5-6506-48CC-93BE-DD2FCF1C2000}" dt="2022-02-22T11:13:16.546" v="802"/>
          <ac:grpSpMkLst>
            <pc:docMk/>
            <pc:sldMk cId="101459667" sldId="409"/>
            <ac:grpSpMk id="102" creationId="{B163DF36-B68C-4D44-AA77-F2C2EAB01E93}"/>
          </ac:grpSpMkLst>
        </pc:grpChg>
        <pc:grpChg chg="add del mod">
          <ac:chgData name="Kacharuk Marukpitak" userId="19724284c9b34401" providerId="LiveId" clId="{624087C5-6506-48CC-93BE-DD2FCF1C2000}" dt="2022-02-22T11:13:16.578" v="813"/>
          <ac:grpSpMkLst>
            <pc:docMk/>
            <pc:sldMk cId="101459667" sldId="409"/>
            <ac:grpSpMk id="105" creationId="{3AB8456A-B0E1-471C-8712-7FFDCBEE5454}"/>
          </ac:grpSpMkLst>
        </pc:grpChg>
      </pc:sldChg>
      <pc:sldChg chg="addSp delSp modSp new mod">
        <pc:chgData name="Kacharuk Marukpitak" userId="19724284c9b34401" providerId="LiveId" clId="{624087C5-6506-48CC-93BE-DD2FCF1C2000}" dt="2022-02-22T11:17:27.961" v="2189" actId="478"/>
        <pc:sldMkLst>
          <pc:docMk/>
          <pc:sldMk cId="2556216789" sldId="410"/>
        </pc:sldMkLst>
        <pc:spChg chg="add mod">
          <ac:chgData name="Kacharuk Marukpitak" userId="19724284c9b34401" providerId="LiveId" clId="{624087C5-6506-48CC-93BE-DD2FCF1C2000}" dt="2022-02-22T11:11:28.195" v="519"/>
          <ac:spMkLst>
            <pc:docMk/>
            <pc:sldMk cId="2556216789" sldId="410"/>
            <ac:spMk id="2" creationId="{67B894CE-C42B-437A-A440-EC438EAB70FC}"/>
          </ac:spMkLst>
        </pc:spChg>
        <pc:spChg chg="add del mod topLvl">
          <ac:chgData name="Kacharuk Marukpitak" userId="19724284c9b34401" providerId="LiveId" clId="{624087C5-6506-48CC-93BE-DD2FCF1C2000}" dt="2022-02-22T11:13:34.114" v="1913"/>
          <ac:spMkLst>
            <pc:docMk/>
            <pc:sldMk cId="2556216789" sldId="410"/>
            <ac:spMk id="5" creationId="{4E1DA96C-7C17-4D0A-A3A2-A2A953C9FD32}"/>
          </ac:spMkLst>
        </pc:spChg>
        <pc:spChg chg="del mod topLvl">
          <ac:chgData name="Kacharuk Marukpitak" userId="19724284c9b34401" providerId="LiveId" clId="{624087C5-6506-48CC-93BE-DD2FCF1C2000}" dt="2022-02-22T11:13:30.286" v="833"/>
          <ac:spMkLst>
            <pc:docMk/>
            <pc:sldMk cId="2556216789" sldId="410"/>
            <ac:spMk id="9" creationId="{E920ECAC-34E5-429F-ABE4-0FDDEA081710}"/>
          </ac:spMkLst>
        </pc:spChg>
        <pc:spChg chg="del mod topLvl">
          <ac:chgData name="Kacharuk Marukpitak" userId="19724284c9b34401" providerId="LiveId" clId="{624087C5-6506-48CC-93BE-DD2FCF1C2000}" dt="2022-02-22T11:13:30.321" v="844"/>
          <ac:spMkLst>
            <pc:docMk/>
            <pc:sldMk cId="2556216789" sldId="410"/>
            <ac:spMk id="12" creationId="{51E39284-ADAF-4495-AD47-299E1D214EB5}"/>
          </ac:spMkLst>
        </pc:spChg>
        <pc:spChg chg="del mod topLvl">
          <ac:chgData name="Kacharuk Marukpitak" userId="19724284c9b34401" providerId="LiveId" clId="{624087C5-6506-48CC-93BE-DD2FCF1C2000}" dt="2022-02-22T11:13:30.355" v="855"/>
          <ac:spMkLst>
            <pc:docMk/>
            <pc:sldMk cId="2556216789" sldId="410"/>
            <ac:spMk id="15" creationId="{DFCB4BB7-C26B-4DFB-B560-49CA8B6F95C1}"/>
          </ac:spMkLst>
        </pc:spChg>
        <pc:spChg chg="del mod topLvl">
          <ac:chgData name="Kacharuk Marukpitak" userId="19724284c9b34401" providerId="LiveId" clId="{624087C5-6506-48CC-93BE-DD2FCF1C2000}" dt="2022-02-22T11:13:30.382" v="866"/>
          <ac:spMkLst>
            <pc:docMk/>
            <pc:sldMk cId="2556216789" sldId="410"/>
            <ac:spMk id="18" creationId="{A06A594A-8264-4522-8DD6-4D47C0502132}"/>
          </ac:spMkLst>
        </pc:spChg>
        <pc:spChg chg="del mod topLvl">
          <ac:chgData name="Kacharuk Marukpitak" userId="19724284c9b34401" providerId="LiveId" clId="{624087C5-6506-48CC-93BE-DD2FCF1C2000}" dt="2022-02-22T11:13:30.418" v="877"/>
          <ac:spMkLst>
            <pc:docMk/>
            <pc:sldMk cId="2556216789" sldId="410"/>
            <ac:spMk id="21" creationId="{DD018C39-0B2B-4E19-954D-07E61B07DDE4}"/>
          </ac:spMkLst>
        </pc:spChg>
        <pc:spChg chg="del mod topLvl">
          <ac:chgData name="Kacharuk Marukpitak" userId="19724284c9b34401" providerId="LiveId" clId="{624087C5-6506-48CC-93BE-DD2FCF1C2000}" dt="2022-02-22T11:13:30.452" v="888"/>
          <ac:spMkLst>
            <pc:docMk/>
            <pc:sldMk cId="2556216789" sldId="410"/>
            <ac:spMk id="24" creationId="{350D80D3-509A-4395-BC6C-81B1217D344A}"/>
          </ac:spMkLst>
        </pc:spChg>
        <pc:spChg chg="del mod topLvl">
          <ac:chgData name="Kacharuk Marukpitak" userId="19724284c9b34401" providerId="LiveId" clId="{624087C5-6506-48CC-93BE-DD2FCF1C2000}" dt="2022-02-22T11:13:30.514" v="899"/>
          <ac:spMkLst>
            <pc:docMk/>
            <pc:sldMk cId="2556216789" sldId="410"/>
            <ac:spMk id="27" creationId="{0889A1DC-1EA7-4E10-8DD2-0AF60BE53826}"/>
          </ac:spMkLst>
        </pc:spChg>
        <pc:spChg chg="del mod topLvl">
          <ac:chgData name="Kacharuk Marukpitak" userId="19724284c9b34401" providerId="LiveId" clId="{624087C5-6506-48CC-93BE-DD2FCF1C2000}" dt="2022-02-22T11:13:30.546" v="910"/>
          <ac:spMkLst>
            <pc:docMk/>
            <pc:sldMk cId="2556216789" sldId="410"/>
            <ac:spMk id="30" creationId="{686CCD34-3281-4FD8-8AB4-17E8F7822D3F}"/>
          </ac:spMkLst>
        </pc:spChg>
        <pc:spChg chg="del mod topLvl">
          <ac:chgData name="Kacharuk Marukpitak" userId="19724284c9b34401" providerId="LiveId" clId="{624087C5-6506-48CC-93BE-DD2FCF1C2000}" dt="2022-02-22T11:13:30.577" v="921"/>
          <ac:spMkLst>
            <pc:docMk/>
            <pc:sldMk cId="2556216789" sldId="410"/>
            <ac:spMk id="33" creationId="{E9294B83-8CBB-4360-BF93-8DBB15896E12}"/>
          </ac:spMkLst>
        </pc:spChg>
        <pc:spChg chg="del mod topLvl">
          <ac:chgData name="Kacharuk Marukpitak" userId="19724284c9b34401" providerId="LiveId" clId="{624087C5-6506-48CC-93BE-DD2FCF1C2000}" dt="2022-02-22T11:13:30.609" v="932"/>
          <ac:spMkLst>
            <pc:docMk/>
            <pc:sldMk cId="2556216789" sldId="410"/>
            <ac:spMk id="36" creationId="{9C8E8CD0-C4DB-4044-AAA7-E73E139681A4}"/>
          </ac:spMkLst>
        </pc:spChg>
        <pc:spChg chg="del mod topLvl">
          <ac:chgData name="Kacharuk Marukpitak" userId="19724284c9b34401" providerId="LiveId" clId="{624087C5-6506-48CC-93BE-DD2FCF1C2000}" dt="2022-02-22T11:13:30.639" v="943"/>
          <ac:spMkLst>
            <pc:docMk/>
            <pc:sldMk cId="2556216789" sldId="410"/>
            <ac:spMk id="39" creationId="{AC972200-A5F6-48F3-AAC0-BAD78A8807BB}"/>
          </ac:spMkLst>
        </pc:spChg>
        <pc:spChg chg="del mod topLvl">
          <ac:chgData name="Kacharuk Marukpitak" userId="19724284c9b34401" providerId="LiveId" clId="{624087C5-6506-48CC-93BE-DD2FCF1C2000}" dt="2022-02-22T11:13:30.671" v="954"/>
          <ac:spMkLst>
            <pc:docMk/>
            <pc:sldMk cId="2556216789" sldId="410"/>
            <ac:spMk id="42" creationId="{1C8B2D80-BF9A-48E0-A9D9-296F536EDBDC}"/>
          </ac:spMkLst>
        </pc:spChg>
        <pc:spChg chg="del mod topLvl">
          <ac:chgData name="Kacharuk Marukpitak" userId="19724284c9b34401" providerId="LiveId" clId="{624087C5-6506-48CC-93BE-DD2FCF1C2000}" dt="2022-02-22T11:13:30.701" v="965"/>
          <ac:spMkLst>
            <pc:docMk/>
            <pc:sldMk cId="2556216789" sldId="410"/>
            <ac:spMk id="45" creationId="{25504A5D-D188-4931-B376-AE7607BC3184}"/>
          </ac:spMkLst>
        </pc:spChg>
        <pc:spChg chg="del mod topLvl">
          <ac:chgData name="Kacharuk Marukpitak" userId="19724284c9b34401" providerId="LiveId" clId="{624087C5-6506-48CC-93BE-DD2FCF1C2000}" dt="2022-02-22T11:13:30.735" v="976"/>
          <ac:spMkLst>
            <pc:docMk/>
            <pc:sldMk cId="2556216789" sldId="410"/>
            <ac:spMk id="48" creationId="{DAA99CB2-FFD6-4390-A6C5-83F46C9552A5}"/>
          </ac:spMkLst>
        </pc:spChg>
        <pc:spChg chg="del mod topLvl">
          <ac:chgData name="Kacharuk Marukpitak" userId="19724284c9b34401" providerId="LiveId" clId="{624087C5-6506-48CC-93BE-DD2FCF1C2000}" dt="2022-02-22T11:13:30.782" v="987"/>
          <ac:spMkLst>
            <pc:docMk/>
            <pc:sldMk cId="2556216789" sldId="410"/>
            <ac:spMk id="51" creationId="{57B8FB35-81D1-42BF-828E-EACC1C79AA61}"/>
          </ac:spMkLst>
        </pc:spChg>
        <pc:spChg chg="del mod topLvl">
          <ac:chgData name="Kacharuk Marukpitak" userId="19724284c9b34401" providerId="LiveId" clId="{624087C5-6506-48CC-93BE-DD2FCF1C2000}" dt="2022-02-22T11:13:30.816" v="998"/>
          <ac:spMkLst>
            <pc:docMk/>
            <pc:sldMk cId="2556216789" sldId="410"/>
            <ac:spMk id="54" creationId="{107FDF55-06E0-422A-9EB7-C086621562A9}"/>
          </ac:spMkLst>
        </pc:spChg>
        <pc:spChg chg="del mod topLvl">
          <ac:chgData name="Kacharuk Marukpitak" userId="19724284c9b34401" providerId="LiveId" clId="{624087C5-6506-48CC-93BE-DD2FCF1C2000}" dt="2022-02-22T11:13:30.845" v="1009"/>
          <ac:spMkLst>
            <pc:docMk/>
            <pc:sldMk cId="2556216789" sldId="410"/>
            <ac:spMk id="57" creationId="{F35139B8-39B4-4542-9284-60199AEE93D7}"/>
          </ac:spMkLst>
        </pc:spChg>
        <pc:spChg chg="del mod topLvl">
          <ac:chgData name="Kacharuk Marukpitak" userId="19724284c9b34401" providerId="LiveId" clId="{624087C5-6506-48CC-93BE-DD2FCF1C2000}" dt="2022-02-22T11:13:30.876" v="1020"/>
          <ac:spMkLst>
            <pc:docMk/>
            <pc:sldMk cId="2556216789" sldId="410"/>
            <ac:spMk id="60" creationId="{609272F6-447D-4118-862F-5B7CB94CD6EC}"/>
          </ac:spMkLst>
        </pc:spChg>
        <pc:spChg chg="del mod topLvl">
          <ac:chgData name="Kacharuk Marukpitak" userId="19724284c9b34401" providerId="LiveId" clId="{624087C5-6506-48CC-93BE-DD2FCF1C2000}" dt="2022-02-22T11:13:30.906" v="1031"/>
          <ac:spMkLst>
            <pc:docMk/>
            <pc:sldMk cId="2556216789" sldId="410"/>
            <ac:spMk id="63" creationId="{53E53F9B-B7D4-4A98-A9FB-1962C15F3E98}"/>
          </ac:spMkLst>
        </pc:spChg>
        <pc:spChg chg="del mod topLvl">
          <ac:chgData name="Kacharuk Marukpitak" userId="19724284c9b34401" providerId="LiveId" clId="{624087C5-6506-48CC-93BE-DD2FCF1C2000}" dt="2022-02-22T11:13:30.937" v="1042"/>
          <ac:spMkLst>
            <pc:docMk/>
            <pc:sldMk cId="2556216789" sldId="410"/>
            <ac:spMk id="66" creationId="{B7F68C2D-66F1-4500-A276-3F38DE826303}"/>
          </ac:spMkLst>
        </pc:spChg>
        <pc:spChg chg="del mod topLvl">
          <ac:chgData name="Kacharuk Marukpitak" userId="19724284c9b34401" providerId="LiveId" clId="{624087C5-6506-48CC-93BE-DD2FCF1C2000}" dt="2022-02-22T11:13:30.967" v="1053"/>
          <ac:spMkLst>
            <pc:docMk/>
            <pc:sldMk cId="2556216789" sldId="410"/>
            <ac:spMk id="69" creationId="{A42496CB-7A16-4691-9AD6-AD1983663FDF}"/>
          </ac:spMkLst>
        </pc:spChg>
        <pc:spChg chg="del mod topLvl">
          <ac:chgData name="Kacharuk Marukpitak" userId="19724284c9b34401" providerId="LiveId" clId="{624087C5-6506-48CC-93BE-DD2FCF1C2000}" dt="2022-02-22T11:13:30.999" v="1064"/>
          <ac:spMkLst>
            <pc:docMk/>
            <pc:sldMk cId="2556216789" sldId="410"/>
            <ac:spMk id="72" creationId="{2C495D9C-8BED-4352-A771-03533E7F7F3A}"/>
          </ac:spMkLst>
        </pc:spChg>
        <pc:spChg chg="del mod topLvl">
          <ac:chgData name="Kacharuk Marukpitak" userId="19724284c9b34401" providerId="LiveId" clId="{624087C5-6506-48CC-93BE-DD2FCF1C2000}" dt="2022-02-22T11:13:31.048" v="1075"/>
          <ac:spMkLst>
            <pc:docMk/>
            <pc:sldMk cId="2556216789" sldId="410"/>
            <ac:spMk id="75" creationId="{930C692C-2591-4658-803D-E948A1D63574}"/>
          </ac:spMkLst>
        </pc:spChg>
        <pc:spChg chg="del mod topLvl">
          <ac:chgData name="Kacharuk Marukpitak" userId="19724284c9b34401" providerId="LiveId" clId="{624087C5-6506-48CC-93BE-DD2FCF1C2000}" dt="2022-02-22T11:13:31.077" v="1086"/>
          <ac:spMkLst>
            <pc:docMk/>
            <pc:sldMk cId="2556216789" sldId="410"/>
            <ac:spMk id="78" creationId="{DEB012EA-A31D-4C50-9CA6-9B28E730A6F4}"/>
          </ac:spMkLst>
        </pc:spChg>
        <pc:spChg chg="del mod topLvl">
          <ac:chgData name="Kacharuk Marukpitak" userId="19724284c9b34401" providerId="LiveId" clId="{624087C5-6506-48CC-93BE-DD2FCF1C2000}" dt="2022-02-22T11:13:31.107" v="1097"/>
          <ac:spMkLst>
            <pc:docMk/>
            <pc:sldMk cId="2556216789" sldId="410"/>
            <ac:spMk id="81" creationId="{80115EF2-A77A-451C-A034-BB7F56A9DCDF}"/>
          </ac:spMkLst>
        </pc:spChg>
        <pc:spChg chg="del mod topLvl">
          <ac:chgData name="Kacharuk Marukpitak" userId="19724284c9b34401" providerId="LiveId" clId="{624087C5-6506-48CC-93BE-DD2FCF1C2000}" dt="2022-02-22T11:13:31.140" v="1108"/>
          <ac:spMkLst>
            <pc:docMk/>
            <pc:sldMk cId="2556216789" sldId="410"/>
            <ac:spMk id="84" creationId="{35B28FBE-3986-49E6-82E6-06C7780CE9DC}"/>
          </ac:spMkLst>
        </pc:spChg>
        <pc:spChg chg="del mod topLvl">
          <ac:chgData name="Kacharuk Marukpitak" userId="19724284c9b34401" providerId="LiveId" clId="{624087C5-6506-48CC-93BE-DD2FCF1C2000}" dt="2022-02-22T11:13:31.172" v="1119"/>
          <ac:spMkLst>
            <pc:docMk/>
            <pc:sldMk cId="2556216789" sldId="410"/>
            <ac:spMk id="87" creationId="{CA46975C-9ECA-4BB9-9759-8AF92B19B1AD}"/>
          </ac:spMkLst>
        </pc:spChg>
        <pc:spChg chg="del mod topLvl">
          <ac:chgData name="Kacharuk Marukpitak" userId="19724284c9b34401" providerId="LiveId" clId="{624087C5-6506-48CC-93BE-DD2FCF1C2000}" dt="2022-02-22T11:13:31.205" v="1130"/>
          <ac:spMkLst>
            <pc:docMk/>
            <pc:sldMk cId="2556216789" sldId="410"/>
            <ac:spMk id="90" creationId="{66036658-BF99-419B-BBF3-97F55C6D15B6}"/>
          </ac:spMkLst>
        </pc:spChg>
        <pc:spChg chg="del mod topLvl">
          <ac:chgData name="Kacharuk Marukpitak" userId="19724284c9b34401" providerId="LiveId" clId="{624087C5-6506-48CC-93BE-DD2FCF1C2000}" dt="2022-02-22T11:13:31.237" v="1141"/>
          <ac:spMkLst>
            <pc:docMk/>
            <pc:sldMk cId="2556216789" sldId="410"/>
            <ac:spMk id="93" creationId="{4C8EAB9E-36FD-4E4B-89B6-1E5BDE41359B}"/>
          </ac:spMkLst>
        </pc:spChg>
        <pc:spChg chg="del mod topLvl">
          <ac:chgData name="Kacharuk Marukpitak" userId="19724284c9b34401" providerId="LiveId" clId="{624087C5-6506-48CC-93BE-DD2FCF1C2000}" dt="2022-02-22T11:13:31.270" v="1152"/>
          <ac:spMkLst>
            <pc:docMk/>
            <pc:sldMk cId="2556216789" sldId="410"/>
            <ac:spMk id="96" creationId="{41246283-E04F-496C-8FE9-7EBF9053D660}"/>
          </ac:spMkLst>
        </pc:spChg>
        <pc:spChg chg="del mod topLvl">
          <ac:chgData name="Kacharuk Marukpitak" userId="19724284c9b34401" providerId="LiveId" clId="{624087C5-6506-48CC-93BE-DD2FCF1C2000}" dt="2022-02-22T11:13:31.328" v="1163"/>
          <ac:spMkLst>
            <pc:docMk/>
            <pc:sldMk cId="2556216789" sldId="410"/>
            <ac:spMk id="99" creationId="{9F1457D4-F19F-480C-9A52-306E699A6714}"/>
          </ac:spMkLst>
        </pc:spChg>
        <pc:spChg chg="del mod topLvl">
          <ac:chgData name="Kacharuk Marukpitak" userId="19724284c9b34401" providerId="LiveId" clId="{624087C5-6506-48CC-93BE-DD2FCF1C2000}" dt="2022-02-22T11:13:31.361" v="1174"/>
          <ac:spMkLst>
            <pc:docMk/>
            <pc:sldMk cId="2556216789" sldId="410"/>
            <ac:spMk id="102" creationId="{C7294C39-1826-43EC-AAEB-9EF8F68495C1}"/>
          </ac:spMkLst>
        </pc:spChg>
        <pc:spChg chg="del mod topLvl">
          <ac:chgData name="Kacharuk Marukpitak" userId="19724284c9b34401" providerId="LiveId" clId="{624087C5-6506-48CC-93BE-DD2FCF1C2000}" dt="2022-02-22T11:13:31.394" v="1185"/>
          <ac:spMkLst>
            <pc:docMk/>
            <pc:sldMk cId="2556216789" sldId="410"/>
            <ac:spMk id="105" creationId="{EBC6B09E-9A07-474C-9FF6-F6885E0D2D71}"/>
          </ac:spMkLst>
        </pc:spChg>
        <pc:spChg chg="del mod topLvl">
          <ac:chgData name="Kacharuk Marukpitak" userId="19724284c9b34401" providerId="LiveId" clId="{624087C5-6506-48CC-93BE-DD2FCF1C2000}" dt="2022-02-22T11:13:31.430" v="1196"/>
          <ac:spMkLst>
            <pc:docMk/>
            <pc:sldMk cId="2556216789" sldId="410"/>
            <ac:spMk id="108" creationId="{B1CFCCAF-228A-4FB4-875E-60732720906D}"/>
          </ac:spMkLst>
        </pc:spChg>
        <pc:spChg chg="del mod topLvl">
          <ac:chgData name="Kacharuk Marukpitak" userId="19724284c9b34401" providerId="LiveId" clId="{624087C5-6506-48CC-93BE-DD2FCF1C2000}" dt="2022-02-22T11:13:31.464" v="1207"/>
          <ac:spMkLst>
            <pc:docMk/>
            <pc:sldMk cId="2556216789" sldId="410"/>
            <ac:spMk id="111" creationId="{C4BBED5F-19D3-48B0-A60F-BDF3A8340FE2}"/>
          </ac:spMkLst>
        </pc:spChg>
        <pc:spChg chg="del mod topLvl">
          <ac:chgData name="Kacharuk Marukpitak" userId="19724284c9b34401" providerId="LiveId" clId="{624087C5-6506-48CC-93BE-DD2FCF1C2000}" dt="2022-02-22T11:13:31.501" v="1218"/>
          <ac:spMkLst>
            <pc:docMk/>
            <pc:sldMk cId="2556216789" sldId="410"/>
            <ac:spMk id="114" creationId="{B3A93EB0-6400-4BCF-BDB4-364189BF786D}"/>
          </ac:spMkLst>
        </pc:spChg>
        <pc:spChg chg="del mod topLvl">
          <ac:chgData name="Kacharuk Marukpitak" userId="19724284c9b34401" providerId="LiveId" clId="{624087C5-6506-48CC-93BE-DD2FCF1C2000}" dt="2022-02-22T11:13:31.539" v="1229"/>
          <ac:spMkLst>
            <pc:docMk/>
            <pc:sldMk cId="2556216789" sldId="410"/>
            <ac:spMk id="117" creationId="{DBCE8A4B-DCA6-4E8C-8289-0BCB66D8806C}"/>
          </ac:spMkLst>
        </pc:spChg>
        <pc:spChg chg="del mod topLvl">
          <ac:chgData name="Kacharuk Marukpitak" userId="19724284c9b34401" providerId="LiveId" clId="{624087C5-6506-48CC-93BE-DD2FCF1C2000}" dt="2022-02-22T11:13:31.598" v="1240"/>
          <ac:spMkLst>
            <pc:docMk/>
            <pc:sldMk cId="2556216789" sldId="410"/>
            <ac:spMk id="120" creationId="{56749028-076C-4ACE-89B1-0341D3710C8F}"/>
          </ac:spMkLst>
        </pc:spChg>
        <pc:spChg chg="del mod topLvl">
          <ac:chgData name="Kacharuk Marukpitak" userId="19724284c9b34401" providerId="LiveId" clId="{624087C5-6506-48CC-93BE-DD2FCF1C2000}" dt="2022-02-22T11:13:31.631" v="1251"/>
          <ac:spMkLst>
            <pc:docMk/>
            <pc:sldMk cId="2556216789" sldId="410"/>
            <ac:spMk id="123" creationId="{9AC40B71-43D5-4E33-820C-8C7946E0C365}"/>
          </ac:spMkLst>
        </pc:spChg>
        <pc:spChg chg="del mod topLvl">
          <ac:chgData name="Kacharuk Marukpitak" userId="19724284c9b34401" providerId="LiveId" clId="{624087C5-6506-48CC-93BE-DD2FCF1C2000}" dt="2022-02-22T11:13:31.663" v="1262"/>
          <ac:spMkLst>
            <pc:docMk/>
            <pc:sldMk cId="2556216789" sldId="410"/>
            <ac:spMk id="126" creationId="{7E2059E9-EFF0-44F7-A274-B46DD7AE9895}"/>
          </ac:spMkLst>
        </pc:spChg>
        <pc:spChg chg="del mod topLvl">
          <ac:chgData name="Kacharuk Marukpitak" userId="19724284c9b34401" providerId="LiveId" clId="{624087C5-6506-48CC-93BE-DD2FCF1C2000}" dt="2022-02-22T11:13:31.697" v="1273"/>
          <ac:spMkLst>
            <pc:docMk/>
            <pc:sldMk cId="2556216789" sldId="410"/>
            <ac:spMk id="129" creationId="{D62FB094-2B2F-4D11-BFF6-CFE7A2F23BA3}"/>
          </ac:spMkLst>
        </pc:spChg>
        <pc:spChg chg="del mod topLvl">
          <ac:chgData name="Kacharuk Marukpitak" userId="19724284c9b34401" providerId="LiveId" clId="{624087C5-6506-48CC-93BE-DD2FCF1C2000}" dt="2022-02-22T11:13:31.734" v="1284"/>
          <ac:spMkLst>
            <pc:docMk/>
            <pc:sldMk cId="2556216789" sldId="410"/>
            <ac:spMk id="132" creationId="{BEBC7256-6C99-4DAC-98FF-A2A9D3FC379D}"/>
          </ac:spMkLst>
        </pc:spChg>
        <pc:spChg chg="del mod topLvl">
          <ac:chgData name="Kacharuk Marukpitak" userId="19724284c9b34401" providerId="LiveId" clId="{624087C5-6506-48CC-93BE-DD2FCF1C2000}" dt="2022-02-22T11:13:31.764" v="1295"/>
          <ac:spMkLst>
            <pc:docMk/>
            <pc:sldMk cId="2556216789" sldId="410"/>
            <ac:spMk id="135" creationId="{68DC1942-FDC7-4B4C-B22A-F02742FB4181}"/>
          </ac:spMkLst>
        </pc:spChg>
        <pc:spChg chg="del mod topLvl">
          <ac:chgData name="Kacharuk Marukpitak" userId="19724284c9b34401" providerId="LiveId" clId="{624087C5-6506-48CC-93BE-DD2FCF1C2000}" dt="2022-02-22T11:13:31.800" v="1306"/>
          <ac:spMkLst>
            <pc:docMk/>
            <pc:sldMk cId="2556216789" sldId="410"/>
            <ac:spMk id="138" creationId="{CE1126FE-132A-47F2-93A2-640862837746}"/>
          </ac:spMkLst>
        </pc:spChg>
        <pc:spChg chg="del mod topLvl">
          <ac:chgData name="Kacharuk Marukpitak" userId="19724284c9b34401" providerId="LiveId" clId="{624087C5-6506-48CC-93BE-DD2FCF1C2000}" dt="2022-02-22T11:13:31.835" v="1317"/>
          <ac:spMkLst>
            <pc:docMk/>
            <pc:sldMk cId="2556216789" sldId="410"/>
            <ac:spMk id="141" creationId="{3BFD5F34-7EF2-4445-B1BD-05562DA4A030}"/>
          </ac:spMkLst>
        </pc:spChg>
        <pc:spChg chg="del mod topLvl">
          <ac:chgData name="Kacharuk Marukpitak" userId="19724284c9b34401" providerId="LiveId" clId="{624087C5-6506-48CC-93BE-DD2FCF1C2000}" dt="2022-02-22T11:13:31.882" v="1328"/>
          <ac:spMkLst>
            <pc:docMk/>
            <pc:sldMk cId="2556216789" sldId="410"/>
            <ac:spMk id="144" creationId="{69CC1EAB-29AF-4E81-9A25-DE3A01BA5808}"/>
          </ac:spMkLst>
        </pc:spChg>
        <pc:spChg chg="del mod topLvl">
          <ac:chgData name="Kacharuk Marukpitak" userId="19724284c9b34401" providerId="LiveId" clId="{624087C5-6506-48CC-93BE-DD2FCF1C2000}" dt="2022-02-22T11:13:31.916" v="1339"/>
          <ac:spMkLst>
            <pc:docMk/>
            <pc:sldMk cId="2556216789" sldId="410"/>
            <ac:spMk id="147" creationId="{66F002B8-7E60-4769-AB23-8312DBB8AFAA}"/>
          </ac:spMkLst>
        </pc:spChg>
        <pc:spChg chg="del mod topLvl">
          <ac:chgData name="Kacharuk Marukpitak" userId="19724284c9b34401" providerId="LiveId" clId="{624087C5-6506-48CC-93BE-DD2FCF1C2000}" dt="2022-02-22T11:13:31.954" v="1350"/>
          <ac:spMkLst>
            <pc:docMk/>
            <pc:sldMk cId="2556216789" sldId="410"/>
            <ac:spMk id="150" creationId="{CFB8A468-11F5-4928-8441-5DC67998BC6F}"/>
          </ac:spMkLst>
        </pc:spChg>
        <pc:spChg chg="del mod topLvl">
          <ac:chgData name="Kacharuk Marukpitak" userId="19724284c9b34401" providerId="LiveId" clId="{624087C5-6506-48CC-93BE-DD2FCF1C2000}" dt="2022-02-22T11:13:31.987" v="1361"/>
          <ac:spMkLst>
            <pc:docMk/>
            <pc:sldMk cId="2556216789" sldId="410"/>
            <ac:spMk id="153" creationId="{F75984EF-9E29-44AD-8504-070043BA9620}"/>
          </ac:spMkLst>
        </pc:spChg>
        <pc:spChg chg="del mod topLvl">
          <ac:chgData name="Kacharuk Marukpitak" userId="19724284c9b34401" providerId="LiveId" clId="{624087C5-6506-48CC-93BE-DD2FCF1C2000}" dt="2022-02-22T11:13:32.019" v="1372"/>
          <ac:spMkLst>
            <pc:docMk/>
            <pc:sldMk cId="2556216789" sldId="410"/>
            <ac:spMk id="156" creationId="{AD5F3125-5BE1-4F7F-82AA-36931EE4CD30}"/>
          </ac:spMkLst>
        </pc:spChg>
        <pc:spChg chg="del mod topLvl">
          <ac:chgData name="Kacharuk Marukpitak" userId="19724284c9b34401" providerId="LiveId" clId="{624087C5-6506-48CC-93BE-DD2FCF1C2000}" dt="2022-02-22T11:13:32.053" v="1383"/>
          <ac:spMkLst>
            <pc:docMk/>
            <pc:sldMk cId="2556216789" sldId="410"/>
            <ac:spMk id="159" creationId="{FB3F314D-BAC1-4C9C-98B6-21ED48B6DBE5}"/>
          </ac:spMkLst>
        </pc:spChg>
        <pc:spChg chg="del mod topLvl">
          <ac:chgData name="Kacharuk Marukpitak" userId="19724284c9b34401" providerId="LiveId" clId="{624087C5-6506-48CC-93BE-DD2FCF1C2000}" dt="2022-02-22T11:13:32.091" v="1394"/>
          <ac:spMkLst>
            <pc:docMk/>
            <pc:sldMk cId="2556216789" sldId="410"/>
            <ac:spMk id="162" creationId="{0338E8DE-FE99-4E22-AD4A-090CDC75418B}"/>
          </ac:spMkLst>
        </pc:spChg>
        <pc:spChg chg="del mod topLvl">
          <ac:chgData name="Kacharuk Marukpitak" userId="19724284c9b34401" providerId="LiveId" clId="{624087C5-6506-48CC-93BE-DD2FCF1C2000}" dt="2022-02-22T11:13:32.126" v="1405"/>
          <ac:spMkLst>
            <pc:docMk/>
            <pc:sldMk cId="2556216789" sldId="410"/>
            <ac:spMk id="165" creationId="{0EFC7EAD-BBAB-4D3D-9103-C6D06B0F8161}"/>
          </ac:spMkLst>
        </pc:spChg>
        <pc:spChg chg="del mod topLvl">
          <ac:chgData name="Kacharuk Marukpitak" userId="19724284c9b34401" providerId="LiveId" clId="{624087C5-6506-48CC-93BE-DD2FCF1C2000}" dt="2022-02-22T11:13:32.177" v="1416"/>
          <ac:spMkLst>
            <pc:docMk/>
            <pc:sldMk cId="2556216789" sldId="410"/>
            <ac:spMk id="168" creationId="{CB3BE104-09EB-4995-A9CC-155918F47A51}"/>
          </ac:spMkLst>
        </pc:spChg>
        <pc:spChg chg="del mod topLvl">
          <ac:chgData name="Kacharuk Marukpitak" userId="19724284c9b34401" providerId="LiveId" clId="{624087C5-6506-48CC-93BE-DD2FCF1C2000}" dt="2022-02-22T11:13:32.212" v="1427"/>
          <ac:spMkLst>
            <pc:docMk/>
            <pc:sldMk cId="2556216789" sldId="410"/>
            <ac:spMk id="171" creationId="{40A2972E-4374-41FC-9CFA-BBD1C3FC45CF}"/>
          </ac:spMkLst>
        </pc:spChg>
        <pc:spChg chg="del mod topLvl">
          <ac:chgData name="Kacharuk Marukpitak" userId="19724284c9b34401" providerId="LiveId" clId="{624087C5-6506-48CC-93BE-DD2FCF1C2000}" dt="2022-02-22T11:13:32.253" v="1438"/>
          <ac:spMkLst>
            <pc:docMk/>
            <pc:sldMk cId="2556216789" sldId="410"/>
            <ac:spMk id="174" creationId="{0915BAA3-C4C2-4893-8983-4635A3AF4BDF}"/>
          </ac:spMkLst>
        </pc:spChg>
        <pc:spChg chg="del mod topLvl">
          <ac:chgData name="Kacharuk Marukpitak" userId="19724284c9b34401" providerId="LiveId" clId="{624087C5-6506-48CC-93BE-DD2FCF1C2000}" dt="2022-02-22T11:13:32.295" v="1449"/>
          <ac:spMkLst>
            <pc:docMk/>
            <pc:sldMk cId="2556216789" sldId="410"/>
            <ac:spMk id="177" creationId="{EE57C466-C498-42B2-9659-EDEF167D1DCA}"/>
          </ac:spMkLst>
        </pc:spChg>
        <pc:spChg chg="del mod topLvl">
          <ac:chgData name="Kacharuk Marukpitak" userId="19724284c9b34401" providerId="LiveId" clId="{624087C5-6506-48CC-93BE-DD2FCF1C2000}" dt="2022-02-22T11:13:32.335" v="1460"/>
          <ac:spMkLst>
            <pc:docMk/>
            <pc:sldMk cId="2556216789" sldId="410"/>
            <ac:spMk id="180" creationId="{D8BD7947-E80C-495D-9CDE-E9A1A3C4A628}"/>
          </ac:spMkLst>
        </pc:spChg>
        <pc:spChg chg="del mod topLvl">
          <ac:chgData name="Kacharuk Marukpitak" userId="19724284c9b34401" providerId="LiveId" clId="{624087C5-6506-48CC-93BE-DD2FCF1C2000}" dt="2022-02-22T11:13:32.371" v="1471"/>
          <ac:spMkLst>
            <pc:docMk/>
            <pc:sldMk cId="2556216789" sldId="410"/>
            <ac:spMk id="183" creationId="{0B25AD30-29EA-45E8-B60D-B3CB1B6219E8}"/>
          </ac:spMkLst>
        </pc:spChg>
        <pc:spChg chg="del mod topLvl">
          <ac:chgData name="Kacharuk Marukpitak" userId="19724284c9b34401" providerId="LiveId" clId="{624087C5-6506-48CC-93BE-DD2FCF1C2000}" dt="2022-02-22T11:13:32.409" v="1482"/>
          <ac:spMkLst>
            <pc:docMk/>
            <pc:sldMk cId="2556216789" sldId="410"/>
            <ac:spMk id="186" creationId="{C91B9011-2772-4373-A8CE-5DF2738D9384}"/>
          </ac:spMkLst>
        </pc:spChg>
        <pc:spChg chg="del mod topLvl">
          <ac:chgData name="Kacharuk Marukpitak" userId="19724284c9b34401" providerId="LiveId" clId="{624087C5-6506-48CC-93BE-DD2FCF1C2000}" dt="2022-02-22T11:13:32.463" v="1493"/>
          <ac:spMkLst>
            <pc:docMk/>
            <pc:sldMk cId="2556216789" sldId="410"/>
            <ac:spMk id="189" creationId="{FFBC1154-913C-4E87-B209-47592DB38C48}"/>
          </ac:spMkLst>
        </pc:spChg>
        <pc:spChg chg="del mod topLvl">
          <ac:chgData name="Kacharuk Marukpitak" userId="19724284c9b34401" providerId="LiveId" clId="{624087C5-6506-48CC-93BE-DD2FCF1C2000}" dt="2022-02-22T11:13:32.504" v="1504"/>
          <ac:spMkLst>
            <pc:docMk/>
            <pc:sldMk cId="2556216789" sldId="410"/>
            <ac:spMk id="192" creationId="{F5FF8AF9-D15C-4413-9E1F-D369DBF0CBAD}"/>
          </ac:spMkLst>
        </pc:spChg>
        <pc:spChg chg="del mod topLvl">
          <ac:chgData name="Kacharuk Marukpitak" userId="19724284c9b34401" providerId="LiveId" clId="{624087C5-6506-48CC-93BE-DD2FCF1C2000}" dt="2022-02-22T11:13:32.540" v="1515"/>
          <ac:spMkLst>
            <pc:docMk/>
            <pc:sldMk cId="2556216789" sldId="410"/>
            <ac:spMk id="195" creationId="{B5E14958-CAB4-44F6-AE3C-3380D6512FD1}"/>
          </ac:spMkLst>
        </pc:spChg>
        <pc:spChg chg="del mod topLvl">
          <ac:chgData name="Kacharuk Marukpitak" userId="19724284c9b34401" providerId="LiveId" clId="{624087C5-6506-48CC-93BE-DD2FCF1C2000}" dt="2022-02-22T11:13:32.575" v="1526"/>
          <ac:spMkLst>
            <pc:docMk/>
            <pc:sldMk cId="2556216789" sldId="410"/>
            <ac:spMk id="198" creationId="{9C5592C4-C62E-40F0-AAD4-8AA53E61ECA3}"/>
          </ac:spMkLst>
        </pc:spChg>
        <pc:spChg chg="del mod topLvl">
          <ac:chgData name="Kacharuk Marukpitak" userId="19724284c9b34401" providerId="LiveId" clId="{624087C5-6506-48CC-93BE-DD2FCF1C2000}" dt="2022-02-22T11:13:32.611" v="1537"/>
          <ac:spMkLst>
            <pc:docMk/>
            <pc:sldMk cId="2556216789" sldId="410"/>
            <ac:spMk id="201" creationId="{110062A8-1238-4CDC-9AD1-B4B2C9656B97}"/>
          </ac:spMkLst>
        </pc:spChg>
        <pc:spChg chg="del mod topLvl">
          <ac:chgData name="Kacharuk Marukpitak" userId="19724284c9b34401" providerId="LiveId" clId="{624087C5-6506-48CC-93BE-DD2FCF1C2000}" dt="2022-02-22T11:13:32.650" v="1548"/>
          <ac:spMkLst>
            <pc:docMk/>
            <pc:sldMk cId="2556216789" sldId="410"/>
            <ac:spMk id="204" creationId="{75198B1F-0D86-4047-A62D-3967BA1C3A83}"/>
          </ac:spMkLst>
        </pc:spChg>
        <pc:spChg chg="del mod topLvl">
          <ac:chgData name="Kacharuk Marukpitak" userId="19724284c9b34401" providerId="LiveId" clId="{624087C5-6506-48CC-93BE-DD2FCF1C2000}" dt="2022-02-22T11:13:32.714" v="1559"/>
          <ac:spMkLst>
            <pc:docMk/>
            <pc:sldMk cId="2556216789" sldId="410"/>
            <ac:spMk id="207" creationId="{EFFBCCCD-CEF0-461A-A8FD-68BE095F9687}"/>
          </ac:spMkLst>
        </pc:spChg>
        <pc:spChg chg="del mod topLvl">
          <ac:chgData name="Kacharuk Marukpitak" userId="19724284c9b34401" providerId="LiveId" clId="{624087C5-6506-48CC-93BE-DD2FCF1C2000}" dt="2022-02-22T11:13:32.760" v="1570"/>
          <ac:spMkLst>
            <pc:docMk/>
            <pc:sldMk cId="2556216789" sldId="410"/>
            <ac:spMk id="210" creationId="{215069D9-7C8D-4F5A-9A1B-8FD6A2C99773}"/>
          </ac:spMkLst>
        </pc:spChg>
        <pc:spChg chg="del mod topLvl">
          <ac:chgData name="Kacharuk Marukpitak" userId="19724284c9b34401" providerId="LiveId" clId="{624087C5-6506-48CC-93BE-DD2FCF1C2000}" dt="2022-02-22T11:13:32.803" v="1581"/>
          <ac:spMkLst>
            <pc:docMk/>
            <pc:sldMk cId="2556216789" sldId="410"/>
            <ac:spMk id="213" creationId="{82A33830-C170-4F38-A702-156917C0BD82}"/>
          </ac:spMkLst>
        </pc:spChg>
        <pc:spChg chg="del mod topLvl">
          <ac:chgData name="Kacharuk Marukpitak" userId="19724284c9b34401" providerId="LiveId" clId="{624087C5-6506-48CC-93BE-DD2FCF1C2000}" dt="2022-02-22T11:13:32.841" v="1592"/>
          <ac:spMkLst>
            <pc:docMk/>
            <pc:sldMk cId="2556216789" sldId="410"/>
            <ac:spMk id="216" creationId="{D9E0FBAE-46BA-4C18-ABFF-74D3BE75F21E}"/>
          </ac:spMkLst>
        </pc:spChg>
        <pc:spChg chg="del mod topLvl">
          <ac:chgData name="Kacharuk Marukpitak" userId="19724284c9b34401" providerId="LiveId" clId="{624087C5-6506-48CC-93BE-DD2FCF1C2000}" dt="2022-02-22T11:13:32.881" v="1603"/>
          <ac:spMkLst>
            <pc:docMk/>
            <pc:sldMk cId="2556216789" sldId="410"/>
            <ac:spMk id="219" creationId="{212DE148-D6A5-41D8-BC74-9ADAE847894D}"/>
          </ac:spMkLst>
        </pc:spChg>
        <pc:spChg chg="del mod topLvl">
          <ac:chgData name="Kacharuk Marukpitak" userId="19724284c9b34401" providerId="LiveId" clId="{624087C5-6506-48CC-93BE-DD2FCF1C2000}" dt="2022-02-22T11:13:32.922" v="1614"/>
          <ac:spMkLst>
            <pc:docMk/>
            <pc:sldMk cId="2556216789" sldId="410"/>
            <ac:spMk id="222" creationId="{0E9D8CBF-9CF6-4287-B747-5DE7DD7527C3}"/>
          </ac:spMkLst>
        </pc:spChg>
        <pc:spChg chg="del mod topLvl">
          <ac:chgData name="Kacharuk Marukpitak" userId="19724284c9b34401" providerId="LiveId" clId="{624087C5-6506-48CC-93BE-DD2FCF1C2000}" dt="2022-02-22T11:13:32.960" v="1625"/>
          <ac:spMkLst>
            <pc:docMk/>
            <pc:sldMk cId="2556216789" sldId="410"/>
            <ac:spMk id="225" creationId="{3305E86C-167A-4196-8C27-4428D00371E3}"/>
          </ac:spMkLst>
        </pc:spChg>
        <pc:spChg chg="del mod topLvl">
          <ac:chgData name="Kacharuk Marukpitak" userId="19724284c9b34401" providerId="LiveId" clId="{624087C5-6506-48CC-93BE-DD2FCF1C2000}" dt="2022-02-22T11:13:32.995" v="1636"/>
          <ac:spMkLst>
            <pc:docMk/>
            <pc:sldMk cId="2556216789" sldId="410"/>
            <ac:spMk id="228" creationId="{13960E59-1370-46FC-A86F-BD86186698A9}"/>
          </ac:spMkLst>
        </pc:spChg>
        <pc:spChg chg="del mod topLvl">
          <ac:chgData name="Kacharuk Marukpitak" userId="19724284c9b34401" providerId="LiveId" clId="{624087C5-6506-48CC-93BE-DD2FCF1C2000}" dt="2022-02-22T11:13:33.032" v="1647"/>
          <ac:spMkLst>
            <pc:docMk/>
            <pc:sldMk cId="2556216789" sldId="410"/>
            <ac:spMk id="231" creationId="{138BC74A-36DE-4F7D-9EB6-7687B4BC229C}"/>
          </ac:spMkLst>
        </pc:spChg>
        <pc:spChg chg="del mod topLvl">
          <ac:chgData name="Kacharuk Marukpitak" userId="19724284c9b34401" providerId="LiveId" clId="{624087C5-6506-48CC-93BE-DD2FCF1C2000}" dt="2022-02-22T11:13:33.090" v="1658"/>
          <ac:spMkLst>
            <pc:docMk/>
            <pc:sldMk cId="2556216789" sldId="410"/>
            <ac:spMk id="234" creationId="{FDE6FF9D-A84C-400E-89C8-BB2D7E63FAE9}"/>
          </ac:spMkLst>
        </pc:spChg>
        <pc:spChg chg="del mod topLvl">
          <ac:chgData name="Kacharuk Marukpitak" userId="19724284c9b34401" providerId="LiveId" clId="{624087C5-6506-48CC-93BE-DD2FCF1C2000}" dt="2022-02-22T11:13:33.127" v="1669"/>
          <ac:spMkLst>
            <pc:docMk/>
            <pc:sldMk cId="2556216789" sldId="410"/>
            <ac:spMk id="237" creationId="{A9DE3164-40F0-49D5-8154-A3E025BD42D3}"/>
          </ac:spMkLst>
        </pc:spChg>
        <pc:spChg chg="del mod topLvl">
          <ac:chgData name="Kacharuk Marukpitak" userId="19724284c9b34401" providerId="LiveId" clId="{624087C5-6506-48CC-93BE-DD2FCF1C2000}" dt="2022-02-22T11:13:33.169" v="1680"/>
          <ac:spMkLst>
            <pc:docMk/>
            <pc:sldMk cId="2556216789" sldId="410"/>
            <ac:spMk id="240" creationId="{6A98EE72-D8C6-4218-AB72-6DE117E10017}"/>
          </ac:spMkLst>
        </pc:spChg>
        <pc:spChg chg="del mod topLvl">
          <ac:chgData name="Kacharuk Marukpitak" userId="19724284c9b34401" providerId="LiveId" clId="{624087C5-6506-48CC-93BE-DD2FCF1C2000}" dt="2022-02-22T11:13:33.210" v="1691"/>
          <ac:spMkLst>
            <pc:docMk/>
            <pc:sldMk cId="2556216789" sldId="410"/>
            <ac:spMk id="243" creationId="{A8D9306D-624C-4911-A25E-3CC3BC1148F4}"/>
          </ac:spMkLst>
        </pc:spChg>
        <pc:spChg chg="del mod topLvl">
          <ac:chgData name="Kacharuk Marukpitak" userId="19724284c9b34401" providerId="LiveId" clId="{624087C5-6506-48CC-93BE-DD2FCF1C2000}" dt="2022-02-22T11:13:33.251" v="1702"/>
          <ac:spMkLst>
            <pc:docMk/>
            <pc:sldMk cId="2556216789" sldId="410"/>
            <ac:spMk id="246" creationId="{AB84C6FB-4811-438C-AD0E-EBD06031D413}"/>
          </ac:spMkLst>
        </pc:spChg>
        <pc:spChg chg="del mod topLvl">
          <ac:chgData name="Kacharuk Marukpitak" userId="19724284c9b34401" providerId="LiveId" clId="{624087C5-6506-48CC-93BE-DD2FCF1C2000}" dt="2022-02-22T11:13:33.294" v="1713"/>
          <ac:spMkLst>
            <pc:docMk/>
            <pc:sldMk cId="2556216789" sldId="410"/>
            <ac:spMk id="249" creationId="{45FE89EA-682A-41DD-90DD-5021C790115B}"/>
          </ac:spMkLst>
        </pc:spChg>
        <pc:spChg chg="del mod topLvl">
          <ac:chgData name="Kacharuk Marukpitak" userId="19724284c9b34401" providerId="LiveId" clId="{624087C5-6506-48CC-93BE-DD2FCF1C2000}" dt="2022-02-22T11:13:33.332" v="1724"/>
          <ac:spMkLst>
            <pc:docMk/>
            <pc:sldMk cId="2556216789" sldId="410"/>
            <ac:spMk id="252" creationId="{CC3874BF-6478-4999-AD65-07B2214F6B80}"/>
          </ac:spMkLst>
        </pc:spChg>
        <pc:spChg chg="del mod topLvl">
          <ac:chgData name="Kacharuk Marukpitak" userId="19724284c9b34401" providerId="LiveId" clId="{624087C5-6506-48CC-93BE-DD2FCF1C2000}" dt="2022-02-22T11:13:33.369" v="1735"/>
          <ac:spMkLst>
            <pc:docMk/>
            <pc:sldMk cId="2556216789" sldId="410"/>
            <ac:spMk id="255" creationId="{112AE590-2751-4D41-A3CC-3694F2B9FE91}"/>
          </ac:spMkLst>
        </pc:spChg>
        <pc:spChg chg="del mod topLvl">
          <ac:chgData name="Kacharuk Marukpitak" userId="19724284c9b34401" providerId="LiveId" clId="{624087C5-6506-48CC-93BE-DD2FCF1C2000}" dt="2022-02-22T11:13:33.432" v="1746"/>
          <ac:spMkLst>
            <pc:docMk/>
            <pc:sldMk cId="2556216789" sldId="410"/>
            <ac:spMk id="258" creationId="{E433E976-C43B-4818-B1EC-24A53117B93D}"/>
          </ac:spMkLst>
        </pc:spChg>
        <pc:spChg chg="del mod topLvl">
          <ac:chgData name="Kacharuk Marukpitak" userId="19724284c9b34401" providerId="LiveId" clId="{624087C5-6506-48CC-93BE-DD2FCF1C2000}" dt="2022-02-22T11:13:33.470" v="1757"/>
          <ac:spMkLst>
            <pc:docMk/>
            <pc:sldMk cId="2556216789" sldId="410"/>
            <ac:spMk id="261" creationId="{366A0B19-1CBF-4829-896A-ED0955BD6679}"/>
          </ac:spMkLst>
        </pc:spChg>
        <pc:spChg chg="del mod topLvl">
          <ac:chgData name="Kacharuk Marukpitak" userId="19724284c9b34401" providerId="LiveId" clId="{624087C5-6506-48CC-93BE-DD2FCF1C2000}" dt="2022-02-22T11:13:33.507" v="1768"/>
          <ac:spMkLst>
            <pc:docMk/>
            <pc:sldMk cId="2556216789" sldId="410"/>
            <ac:spMk id="264" creationId="{EA61D23D-B48B-44EA-A132-CD9A4F277EF8}"/>
          </ac:spMkLst>
        </pc:spChg>
        <pc:spChg chg="del mod topLvl">
          <ac:chgData name="Kacharuk Marukpitak" userId="19724284c9b34401" providerId="LiveId" clId="{624087C5-6506-48CC-93BE-DD2FCF1C2000}" dt="2022-02-22T11:13:33.550" v="1779"/>
          <ac:spMkLst>
            <pc:docMk/>
            <pc:sldMk cId="2556216789" sldId="410"/>
            <ac:spMk id="267" creationId="{CC6AF936-8B1A-4CF5-9DB0-C9D3431FD005}"/>
          </ac:spMkLst>
        </pc:spChg>
        <pc:spChg chg="del mod topLvl">
          <ac:chgData name="Kacharuk Marukpitak" userId="19724284c9b34401" providerId="LiveId" clId="{624087C5-6506-48CC-93BE-DD2FCF1C2000}" dt="2022-02-22T11:13:33.590" v="1790"/>
          <ac:spMkLst>
            <pc:docMk/>
            <pc:sldMk cId="2556216789" sldId="410"/>
            <ac:spMk id="270" creationId="{F04CA1CF-F511-4885-841D-DDA4CD4E9039}"/>
          </ac:spMkLst>
        </pc:spChg>
        <pc:spChg chg="del mod topLvl">
          <ac:chgData name="Kacharuk Marukpitak" userId="19724284c9b34401" providerId="LiveId" clId="{624087C5-6506-48CC-93BE-DD2FCF1C2000}" dt="2022-02-22T11:13:33.629" v="1801"/>
          <ac:spMkLst>
            <pc:docMk/>
            <pc:sldMk cId="2556216789" sldId="410"/>
            <ac:spMk id="273" creationId="{194C5F72-66BB-4DF6-A284-C9DA51AE464B}"/>
          </ac:spMkLst>
        </pc:spChg>
        <pc:spChg chg="del mod topLvl">
          <ac:chgData name="Kacharuk Marukpitak" userId="19724284c9b34401" providerId="LiveId" clId="{624087C5-6506-48CC-93BE-DD2FCF1C2000}" dt="2022-02-22T11:13:33.667" v="1812"/>
          <ac:spMkLst>
            <pc:docMk/>
            <pc:sldMk cId="2556216789" sldId="410"/>
            <ac:spMk id="276" creationId="{D944E7DB-7EDC-4A26-8EA1-997E86EC6E6B}"/>
          </ac:spMkLst>
        </pc:spChg>
        <pc:spChg chg="del mod topLvl">
          <ac:chgData name="Kacharuk Marukpitak" userId="19724284c9b34401" providerId="LiveId" clId="{624087C5-6506-48CC-93BE-DD2FCF1C2000}" dt="2022-02-22T11:13:33.725" v="1823"/>
          <ac:spMkLst>
            <pc:docMk/>
            <pc:sldMk cId="2556216789" sldId="410"/>
            <ac:spMk id="279" creationId="{F9E6E558-2EB3-4225-89DC-7EF6CCE116E4}"/>
          </ac:spMkLst>
        </pc:spChg>
        <pc:spChg chg="del mod topLvl">
          <ac:chgData name="Kacharuk Marukpitak" userId="19724284c9b34401" providerId="LiveId" clId="{624087C5-6506-48CC-93BE-DD2FCF1C2000}" dt="2022-02-22T11:13:33.767" v="1834"/>
          <ac:spMkLst>
            <pc:docMk/>
            <pc:sldMk cId="2556216789" sldId="410"/>
            <ac:spMk id="282" creationId="{EAF4F619-3F8C-4FFE-9352-1386660147CC}"/>
          </ac:spMkLst>
        </pc:spChg>
        <pc:spChg chg="del mod topLvl">
          <ac:chgData name="Kacharuk Marukpitak" userId="19724284c9b34401" providerId="LiveId" clId="{624087C5-6506-48CC-93BE-DD2FCF1C2000}" dt="2022-02-22T11:13:33.813" v="1845"/>
          <ac:spMkLst>
            <pc:docMk/>
            <pc:sldMk cId="2556216789" sldId="410"/>
            <ac:spMk id="285" creationId="{9CCD3A22-775F-44FC-B4D5-5DCE193F120A}"/>
          </ac:spMkLst>
        </pc:spChg>
        <pc:spChg chg="del mod topLvl">
          <ac:chgData name="Kacharuk Marukpitak" userId="19724284c9b34401" providerId="LiveId" clId="{624087C5-6506-48CC-93BE-DD2FCF1C2000}" dt="2022-02-22T11:13:33.858" v="1856"/>
          <ac:spMkLst>
            <pc:docMk/>
            <pc:sldMk cId="2556216789" sldId="410"/>
            <ac:spMk id="288" creationId="{D5BEBE4A-7DEA-4C38-B11E-A28B03312F53}"/>
          </ac:spMkLst>
        </pc:spChg>
        <pc:spChg chg="del mod topLvl">
          <ac:chgData name="Kacharuk Marukpitak" userId="19724284c9b34401" providerId="LiveId" clId="{624087C5-6506-48CC-93BE-DD2FCF1C2000}" dt="2022-02-22T11:13:33.904" v="1867"/>
          <ac:spMkLst>
            <pc:docMk/>
            <pc:sldMk cId="2556216789" sldId="410"/>
            <ac:spMk id="291" creationId="{2478780A-CF64-4A6F-90D6-D6FB88E572FE}"/>
          </ac:spMkLst>
        </pc:spChg>
        <pc:spChg chg="del mod topLvl">
          <ac:chgData name="Kacharuk Marukpitak" userId="19724284c9b34401" providerId="LiveId" clId="{624087C5-6506-48CC-93BE-DD2FCF1C2000}" dt="2022-02-22T11:13:33.948" v="1878"/>
          <ac:spMkLst>
            <pc:docMk/>
            <pc:sldMk cId="2556216789" sldId="410"/>
            <ac:spMk id="294" creationId="{12F0B2C5-5890-4DD6-868C-4D16F3D44D73}"/>
          </ac:spMkLst>
        </pc:spChg>
        <pc:spChg chg="del mod topLvl">
          <ac:chgData name="Kacharuk Marukpitak" userId="19724284c9b34401" providerId="LiveId" clId="{624087C5-6506-48CC-93BE-DD2FCF1C2000}" dt="2022-02-22T11:13:33.992" v="1889"/>
          <ac:spMkLst>
            <pc:docMk/>
            <pc:sldMk cId="2556216789" sldId="410"/>
            <ac:spMk id="297" creationId="{828864F4-5566-4732-B048-CF67C9ED9DBF}"/>
          </ac:spMkLst>
        </pc:spChg>
        <pc:spChg chg="del mod topLvl">
          <ac:chgData name="Kacharuk Marukpitak" userId="19724284c9b34401" providerId="LiveId" clId="{624087C5-6506-48CC-93BE-DD2FCF1C2000}" dt="2022-02-22T11:13:34.054" v="1900"/>
          <ac:spMkLst>
            <pc:docMk/>
            <pc:sldMk cId="2556216789" sldId="410"/>
            <ac:spMk id="300" creationId="{6B5EEDA3-1B34-494C-94AE-CB0229CC4656}"/>
          </ac:spMkLst>
        </pc:spChg>
        <pc:spChg chg="del mod topLvl">
          <ac:chgData name="Kacharuk Marukpitak" userId="19724284c9b34401" providerId="LiveId" clId="{624087C5-6506-48CC-93BE-DD2FCF1C2000}" dt="2022-02-22T11:13:34.107" v="1911"/>
          <ac:spMkLst>
            <pc:docMk/>
            <pc:sldMk cId="2556216789" sldId="410"/>
            <ac:spMk id="303" creationId="{6D508EB0-BCD6-4020-9594-B1193BD8349F}"/>
          </ac:spMkLst>
        </pc:spChg>
        <pc:grpChg chg="add del mod">
          <ac:chgData name="Kacharuk Marukpitak" userId="19724284c9b34401" providerId="LiveId" clId="{624087C5-6506-48CC-93BE-DD2FCF1C2000}" dt="2022-02-22T11:13:34.114" v="1913"/>
          <ac:grpSpMkLst>
            <pc:docMk/>
            <pc:sldMk cId="2556216789" sldId="410"/>
            <ac:grpSpMk id="6" creationId="{205E3A30-8E13-4573-898F-E26E50BC4D77}"/>
          </ac:grpSpMkLst>
        </pc:grpChg>
        <pc:grpChg chg="add del mod">
          <ac:chgData name="Kacharuk Marukpitak" userId="19724284c9b34401" providerId="LiveId" clId="{624087C5-6506-48CC-93BE-DD2FCF1C2000}" dt="2022-02-22T11:13:30.286" v="833"/>
          <ac:grpSpMkLst>
            <pc:docMk/>
            <pc:sldMk cId="2556216789" sldId="410"/>
            <ac:grpSpMk id="7" creationId="{53E3B713-8686-4DAF-80A6-FD69D99A7EBE}"/>
          </ac:grpSpMkLst>
        </pc:grpChg>
        <pc:grpChg chg="add del mod">
          <ac:chgData name="Kacharuk Marukpitak" userId="19724284c9b34401" providerId="LiveId" clId="{624087C5-6506-48CC-93BE-DD2FCF1C2000}" dt="2022-02-22T11:13:30.321" v="844"/>
          <ac:grpSpMkLst>
            <pc:docMk/>
            <pc:sldMk cId="2556216789" sldId="410"/>
            <ac:grpSpMk id="10" creationId="{630DBDE1-F322-490F-91B9-039800A2563B}"/>
          </ac:grpSpMkLst>
        </pc:grpChg>
        <pc:grpChg chg="add del mod">
          <ac:chgData name="Kacharuk Marukpitak" userId="19724284c9b34401" providerId="LiveId" clId="{624087C5-6506-48CC-93BE-DD2FCF1C2000}" dt="2022-02-22T11:13:30.355" v="855"/>
          <ac:grpSpMkLst>
            <pc:docMk/>
            <pc:sldMk cId="2556216789" sldId="410"/>
            <ac:grpSpMk id="13" creationId="{03A649E3-9ED2-45B7-9DF6-9ED22C8EB0C9}"/>
          </ac:grpSpMkLst>
        </pc:grpChg>
        <pc:grpChg chg="add del mod">
          <ac:chgData name="Kacharuk Marukpitak" userId="19724284c9b34401" providerId="LiveId" clId="{624087C5-6506-48CC-93BE-DD2FCF1C2000}" dt="2022-02-22T11:13:30.382" v="866"/>
          <ac:grpSpMkLst>
            <pc:docMk/>
            <pc:sldMk cId="2556216789" sldId="410"/>
            <ac:grpSpMk id="16" creationId="{C2115D74-C7FD-4963-AC44-7E1533B1AD8B}"/>
          </ac:grpSpMkLst>
        </pc:grpChg>
        <pc:grpChg chg="add del mod">
          <ac:chgData name="Kacharuk Marukpitak" userId="19724284c9b34401" providerId="LiveId" clId="{624087C5-6506-48CC-93BE-DD2FCF1C2000}" dt="2022-02-22T11:13:30.418" v="877"/>
          <ac:grpSpMkLst>
            <pc:docMk/>
            <pc:sldMk cId="2556216789" sldId="410"/>
            <ac:grpSpMk id="19" creationId="{E9752175-5E5B-41CE-8565-6C6FCB65C9E2}"/>
          </ac:grpSpMkLst>
        </pc:grpChg>
        <pc:grpChg chg="add del mod">
          <ac:chgData name="Kacharuk Marukpitak" userId="19724284c9b34401" providerId="LiveId" clId="{624087C5-6506-48CC-93BE-DD2FCF1C2000}" dt="2022-02-22T11:13:30.452" v="888"/>
          <ac:grpSpMkLst>
            <pc:docMk/>
            <pc:sldMk cId="2556216789" sldId="410"/>
            <ac:grpSpMk id="22" creationId="{319E6A4B-02CA-414A-B392-EA19FC9709FF}"/>
          </ac:grpSpMkLst>
        </pc:grpChg>
        <pc:grpChg chg="add del mod">
          <ac:chgData name="Kacharuk Marukpitak" userId="19724284c9b34401" providerId="LiveId" clId="{624087C5-6506-48CC-93BE-DD2FCF1C2000}" dt="2022-02-22T11:13:30.514" v="899"/>
          <ac:grpSpMkLst>
            <pc:docMk/>
            <pc:sldMk cId="2556216789" sldId="410"/>
            <ac:grpSpMk id="25" creationId="{CB86F69D-AC2C-43D1-8326-00011D8B3F34}"/>
          </ac:grpSpMkLst>
        </pc:grpChg>
        <pc:grpChg chg="add del mod">
          <ac:chgData name="Kacharuk Marukpitak" userId="19724284c9b34401" providerId="LiveId" clId="{624087C5-6506-48CC-93BE-DD2FCF1C2000}" dt="2022-02-22T11:13:30.546" v="910"/>
          <ac:grpSpMkLst>
            <pc:docMk/>
            <pc:sldMk cId="2556216789" sldId="410"/>
            <ac:grpSpMk id="28" creationId="{3C89C68C-9DCF-421F-8D61-29F1E4ACACCD}"/>
          </ac:grpSpMkLst>
        </pc:grpChg>
        <pc:grpChg chg="add del mod">
          <ac:chgData name="Kacharuk Marukpitak" userId="19724284c9b34401" providerId="LiveId" clId="{624087C5-6506-48CC-93BE-DD2FCF1C2000}" dt="2022-02-22T11:13:30.577" v="921"/>
          <ac:grpSpMkLst>
            <pc:docMk/>
            <pc:sldMk cId="2556216789" sldId="410"/>
            <ac:grpSpMk id="31" creationId="{D84AF81E-6865-4F08-A13B-3719D2A3838A}"/>
          </ac:grpSpMkLst>
        </pc:grpChg>
        <pc:grpChg chg="add del mod">
          <ac:chgData name="Kacharuk Marukpitak" userId="19724284c9b34401" providerId="LiveId" clId="{624087C5-6506-48CC-93BE-DD2FCF1C2000}" dt="2022-02-22T11:13:30.609" v="932"/>
          <ac:grpSpMkLst>
            <pc:docMk/>
            <pc:sldMk cId="2556216789" sldId="410"/>
            <ac:grpSpMk id="34" creationId="{0CC9FC60-B497-4213-BE3A-9D3B77C249FE}"/>
          </ac:grpSpMkLst>
        </pc:grpChg>
        <pc:grpChg chg="add del mod">
          <ac:chgData name="Kacharuk Marukpitak" userId="19724284c9b34401" providerId="LiveId" clId="{624087C5-6506-48CC-93BE-DD2FCF1C2000}" dt="2022-02-22T11:13:30.639" v="943"/>
          <ac:grpSpMkLst>
            <pc:docMk/>
            <pc:sldMk cId="2556216789" sldId="410"/>
            <ac:grpSpMk id="37" creationId="{BF16D026-E47F-4A44-B81A-00DA5B3763D3}"/>
          </ac:grpSpMkLst>
        </pc:grpChg>
        <pc:grpChg chg="add del mod">
          <ac:chgData name="Kacharuk Marukpitak" userId="19724284c9b34401" providerId="LiveId" clId="{624087C5-6506-48CC-93BE-DD2FCF1C2000}" dt="2022-02-22T11:13:30.671" v="954"/>
          <ac:grpSpMkLst>
            <pc:docMk/>
            <pc:sldMk cId="2556216789" sldId="410"/>
            <ac:grpSpMk id="40" creationId="{5EFDD975-50DB-4DAC-9041-1B7D984AE3EF}"/>
          </ac:grpSpMkLst>
        </pc:grpChg>
        <pc:grpChg chg="add del mod">
          <ac:chgData name="Kacharuk Marukpitak" userId="19724284c9b34401" providerId="LiveId" clId="{624087C5-6506-48CC-93BE-DD2FCF1C2000}" dt="2022-02-22T11:13:30.701" v="965"/>
          <ac:grpSpMkLst>
            <pc:docMk/>
            <pc:sldMk cId="2556216789" sldId="410"/>
            <ac:grpSpMk id="43" creationId="{428A3B1C-DEF4-4E85-BE54-57A233E38B39}"/>
          </ac:grpSpMkLst>
        </pc:grpChg>
        <pc:grpChg chg="add del mod">
          <ac:chgData name="Kacharuk Marukpitak" userId="19724284c9b34401" providerId="LiveId" clId="{624087C5-6506-48CC-93BE-DD2FCF1C2000}" dt="2022-02-22T11:13:30.735" v="976"/>
          <ac:grpSpMkLst>
            <pc:docMk/>
            <pc:sldMk cId="2556216789" sldId="410"/>
            <ac:grpSpMk id="46" creationId="{AB457B03-A918-45FF-A7A4-D8D7F9F49746}"/>
          </ac:grpSpMkLst>
        </pc:grpChg>
        <pc:grpChg chg="add del mod">
          <ac:chgData name="Kacharuk Marukpitak" userId="19724284c9b34401" providerId="LiveId" clId="{624087C5-6506-48CC-93BE-DD2FCF1C2000}" dt="2022-02-22T11:13:30.782" v="987"/>
          <ac:grpSpMkLst>
            <pc:docMk/>
            <pc:sldMk cId="2556216789" sldId="410"/>
            <ac:grpSpMk id="49" creationId="{739773F2-05C4-48A0-A958-98921CEC543A}"/>
          </ac:grpSpMkLst>
        </pc:grpChg>
        <pc:grpChg chg="add del mod">
          <ac:chgData name="Kacharuk Marukpitak" userId="19724284c9b34401" providerId="LiveId" clId="{624087C5-6506-48CC-93BE-DD2FCF1C2000}" dt="2022-02-22T11:13:30.816" v="998"/>
          <ac:grpSpMkLst>
            <pc:docMk/>
            <pc:sldMk cId="2556216789" sldId="410"/>
            <ac:grpSpMk id="52" creationId="{DEC17194-95E1-4212-84B2-B46EE67521E1}"/>
          </ac:grpSpMkLst>
        </pc:grpChg>
        <pc:grpChg chg="add del mod">
          <ac:chgData name="Kacharuk Marukpitak" userId="19724284c9b34401" providerId="LiveId" clId="{624087C5-6506-48CC-93BE-DD2FCF1C2000}" dt="2022-02-22T11:13:30.845" v="1009"/>
          <ac:grpSpMkLst>
            <pc:docMk/>
            <pc:sldMk cId="2556216789" sldId="410"/>
            <ac:grpSpMk id="55" creationId="{A5C51AF6-CEAD-42F6-8396-71F9E1AA6686}"/>
          </ac:grpSpMkLst>
        </pc:grpChg>
        <pc:grpChg chg="add del mod">
          <ac:chgData name="Kacharuk Marukpitak" userId="19724284c9b34401" providerId="LiveId" clId="{624087C5-6506-48CC-93BE-DD2FCF1C2000}" dt="2022-02-22T11:13:30.876" v="1020"/>
          <ac:grpSpMkLst>
            <pc:docMk/>
            <pc:sldMk cId="2556216789" sldId="410"/>
            <ac:grpSpMk id="58" creationId="{5016CAFE-59D9-410D-91FF-C35CBC7E81DF}"/>
          </ac:grpSpMkLst>
        </pc:grpChg>
        <pc:grpChg chg="add del mod">
          <ac:chgData name="Kacharuk Marukpitak" userId="19724284c9b34401" providerId="LiveId" clId="{624087C5-6506-48CC-93BE-DD2FCF1C2000}" dt="2022-02-22T11:13:30.906" v="1031"/>
          <ac:grpSpMkLst>
            <pc:docMk/>
            <pc:sldMk cId="2556216789" sldId="410"/>
            <ac:grpSpMk id="61" creationId="{C207D4E3-903C-4485-A241-4B3B8D4DF682}"/>
          </ac:grpSpMkLst>
        </pc:grpChg>
        <pc:grpChg chg="add del mod">
          <ac:chgData name="Kacharuk Marukpitak" userId="19724284c9b34401" providerId="LiveId" clId="{624087C5-6506-48CC-93BE-DD2FCF1C2000}" dt="2022-02-22T11:13:30.937" v="1042"/>
          <ac:grpSpMkLst>
            <pc:docMk/>
            <pc:sldMk cId="2556216789" sldId="410"/>
            <ac:grpSpMk id="64" creationId="{E5E785F8-F2F4-4FDE-BFE4-73A6E49DEF92}"/>
          </ac:grpSpMkLst>
        </pc:grpChg>
        <pc:grpChg chg="add del mod">
          <ac:chgData name="Kacharuk Marukpitak" userId="19724284c9b34401" providerId="LiveId" clId="{624087C5-6506-48CC-93BE-DD2FCF1C2000}" dt="2022-02-22T11:13:30.967" v="1053"/>
          <ac:grpSpMkLst>
            <pc:docMk/>
            <pc:sldMk cId="2556216789" sldId="410"/>
            <ac:grpSpMk id="67" creationId="{5406A90B-9D52-42EB-A009-1230334B63C1}"/>
          </ac:grpSpMkLst>
        </pc:grpChg>
        <pc:grpChg chg="add del mod">
          <ac:chgData name="Kacharuk Marukpitak" userId="19724284c9b34401" providerId="LiveId" clId="{624087C5-6506-48CC-93BE-DD2FCF1C2000}" dt="2022-02-22T11:13:30.999" v="1064"/>
          <ac:grpSpMkLst>
            <pc:docMk/>
            <pc:sldMk cId="2556216789" sldId="410"/>
            <ac:grpSpMk id="70" creationId="{C2B16D6D-F756-472B-8755-1F0B1617A63D}"/>
          </ac:grpSpMkLst>
        </pc:grpChg>
        <pc:grpChg chg="add del mod">
          <ac:chgData name="Kacharuk Marukpitak" userId="19724284c9b34401" providerId="LiveId" clId="{624087C5-6506-48CC-93BE-DD2FCF1C2000}" dt="2022-02-22T11:13:31.048" v="1075"/>
          <ac:grpSpMkLst>
            <pc:docMk/>
            <pc:sldMk cId="2556216789" sldId="410"/>
            <ac:grpSpMk id="73" creationId="{CA3433F5-EBFA-4DE8-9D40-12640F052E1C}"/>
          </ac:grpSpMkLst>
        </pc:grpChg>
        <pc:grpChg chg="add del mod">
          <ac:chgData name="Kacharuk Marukpitak" userId="19724284c9b34401" providerId="LiveId" clId="{624087C5-6506-48CC-93BE-DD2FCF1C2000}" dt="2022-02-22T11:13:31.077" v="1086"/>
          <ac:grpSpMkLst>
            <pc:docMk/>
            <pc:sldMk cId="2556216789" sldId="410"/>
            <ac:grpSpMk id="76" creationId="{6606C375-2079-4CBE-9C3C-128BB2273699}"/>
          </ac:grpSpMkLst>
        </pc:grpChg>
        <pc:grpChg chg="add del mod">
          <ac:chgData name="Kacharuk Marukpitak" userId="19724284c9b34401" providerId="LiveId" clId="{624087C5-6506-48CC-93BE-DD2FCF1C2000}" dt="2022-02-22T11:13:31.107" v="1097"/>
          <ac:grpSpMkLst>
            <pc:docMk/>
            <pc:sldMk cId="2556216789" sldId="410"/>
            <ac:grpSpMk id="79" creationId="{8A66A0D9-A7C9-4A78-A431-6AA3215D31F5}"/>
          </ac:grpSpMkLst>
        </pc:grpChg>
        <pc:grpChg chg="add del mod">
          <ac:chgData name="Kacharuk Marukpitak" userId="19724284c9b34401" providerId="LiveId" clId="{624087C5-6506-48CC-93BE-DD2FCF1C2000}" dt="2022-02-22T11:13:31.140" v="1108"/>
          <ac:grpSpMkLst>
            <pc:docMk/>
            <pc:sldMk cId="2556216789" sldId="410"/>
            <ac:grpSpMk id="82" creationId="{87FA6F59-BDFC-4A94-A858-DD455EE5A25E}"/>
          </ac:grpSpMkLst>
        </pc:grpChg>
        <pc:grpChg chg="add del mod">
          <ac:chgData name="Kacharuk Marukpitak" userId="19724284c9b34401" providerId="LiveId" clId="{624087C5-6506-48CC-93BE-DD2FCF1C2000}" dt="2022-02-22T11:13:31.172" v="1119"/>
          <ac:grpSpMkLst>
            <pc:docMk/>
            <pc:sldMk cId="2556216789" sldId="410"/>
            <ac:grpSpMk id="85" creationId="{524E75DD-1464-4371-AAA0-807114EB7DD6}"/>
          </ac:grpSpMkLst>
        </pc:grpChg>
        <pc:grpChg chg="add del mod">
          <ac:chgData name="Kacharuk Marukpitak" userId="19724284c9b34401" providerId="LiveId" clId="{624087C5-6506-48CC-93BE-DD2FCF1C2000}" dt="2022-02-22T11:13:31.205" v="1130"/>
          <ac:grpSpMkLst>
            <pc:docMk/>
            <pc:sldMk cId="2556216789" sldId="410"/>
            <ac:grpSpMk id="88" creationId="{44D805B5-2713-45C3-84AB-972760E92264}"/>
          </ac:grpSpMkLst>
        </pc:grpChg>
        <pc:grpChg chg="add del mod">
          <ac:chgData name="Kacharuk Marukpitak" userId="19724284c9b34401" providerId="LiveId" clId="{624087C5-6506-48CC-93BE-DD2FCF1C2000}" dt="2022-02-22T11:13:31.237" v="1141"/>
          <ac:grpSpMkLst>
            <pc:docMk/>
            <pc:sldMk cId="2556216789" sldId="410"/>
            <ac:grpSpMk id="91" creationId="{9CC80A38-B86B-4B9D-A3EB-D6E17CD870C8}"/>
          </ac:grpSpMkLst>
        </pc:grpChg>
        <pc:grpChg chg="add del mod">
          <ac:chgData name="Kacharuk Marukpitak" userId="19724284c9b34401" providerId="LiveId" clId="{624087C5-6506-48CC-93BE-DD2FCF1C2000}" dt="2022-02-22T11:13:31.270" v="1152"/>
          <ac:grpSpMkLst>
            <pc:docMk/>
            <pc:sldMk cId="2556216789" sldId="410"/>
            <ac:grpSpMk id="94" creationId="{8EE6AFD5-2F39-4A10-849B-3F114D9275BD}"/>
          </ac:grpSpMkLst>
        </pc:grpChg>
        <pc:grpChg chg="add del mod">
          <ac:chgData name="Kacharuk Marukpitak" userId="19724284c9b34401" providerId="LiveId" clId="{624087C5-6506-48CC-93BE-DD2FCF1C2000}" dt="2022-02-22T11:13:31.328" v="1163"/>
          <ac:grpSpMkLst>
            <pc:docMk/>
            <pc:sldMk cId="2556216789" sldId="410"/>
            <ac:grpSpMk id="97" creationId="{86EC5DC7-8947-4795-9BCE-E67BE21A7D04}"/>
          </ac:grpSpMkLst>
        </pc:grpChg>
        <pc:grpChg chg="add del mod">
          <ac:chgData name="Kacharuk Marukpitak" userId="19724284c9b34401" providerId="LiveId" clId="{624087C5-6506-48CC-93BE-DD2FCF1C2000}" dt="2022-02-22T11:13:31.361" v="1174"/>
          <ac:grpSpMkLst>
            <pc:docMk/>
            <pc:sldMk cId="2556216789" sldId="410"/>
            <ac:grpSpMk id="100" creationId="{329F3C00-5662-467B-BC7A-5BB909524994}"/>
          </ac:grpSpMkLst>
        </pc:grpChg>
        <pc:grpChg chg="add del mod">
          <ac:chgData name="Kacharuk Marukpitak" userId="19724284c9b34401" providerId="LiveId" clId="{624087C5-6506-48CC-93BE-DD2FCF1C2000}" dt="2022-02-22T11:13:31.394" v="1185"/>
          <ac:grpSpMkLst>
            <pc:docMk/>
            <pc:sldMk cId="2556216789" sldId="410"/>
            <ac:grpSpMk id="103" creationId="{001CFEF3-C345-4BEA-97E6-6E0CC3E15A8C}"/>
          </ac:grpSpMkLst>
        </pc:grpChg>
        <pc:grpChg chg="add del mod">
          <ac:chgData name="Kacharuk Marukpitak" userId="19724284c9b34401" providerId="LiveId" clId="{624087C5-6506-48CC-93BE-DD2FCF1C2000}" dt="2022-02-22T11:13:31.430" v="1196"/>
          <ac:grpSpMkLst>
            <pc:docMk/>
            <pc:sldMk cId="2556216789" sldId="410"/>
            <ac:grpSpMk id="106" creationId="{D4E9A0F6-6C33-4D6B-ADD0-7577C57C19B2}"/>
          </ac:grpSpMkLst>
        </pc:grpChg>
        <pc:grpChg chg="add del mod">
          <ac:chgData name="Kacharuk Marukpitak" userId="19724284c9b34401" providerId="LiveId" clId="{624087C5-6506-48CC-93BE-DD2FCF1C2000}" dt="2022-02-22T11:13:31.464" v="1207"/>
          <ac:grpSpMkLst>
            <pc:docMk/>
            <pc:sldMk cId="2556216789" sldId="410"/>
            <ac:grpSpMk id="109" creationId="{405B6454-7665-4203-9B16-855F81835353}"/>
          </ac:grpSpMkLst>
        </pc:grpChg>
        <pc:grpChg chg="add del mod">
          <ac:chgData name="Kacharuk Marukpitak" userId="19724284c9b34401" providerId="LiveId" clId="{624087C5-6506-48CC-93BE-DD2FCF1C2000}" dt="2022-02-22T11:13:31.501" v="1218"/>
          <ac:grpSpMkLst>
            <pc:docMk/>
            <pc:sldMk cId="2556216789" sldId="410"/>
            <ac:grpSpMk id="112" creationId="{9164B644-E834-493B-8CA1-D50BA3CEC6F4}"/>
          </ac:grpSpMkLst>
        </pc:grpChg>
        <pc:grpChg chg="add del mod">
          <ac:chgData name="Kacharuk Marukpitak" userId="19724284c9b34401" providerId="LiveId" clId="{624087C5-6506-48CC-93BE-DD2FCF1C2000}" dt="2022-02-22T11:13:31.539" v="1229"/>
          <ac:grpSpMkLst>
            <pc:docMk/>
            <pc:sldMk cId="2556216789" sldId="410"/>
            <ac:grpSpMk id="115" creationId="{B9C112D1-6E8D-49FB-BB78-F273733AA604}"/>
          </ac:grpSpMkLst>
        </pc:grpChg>
        <pc:grpChg chg="add del mod">
          <ac:chgData name="Kacharuk Marukpitak" userId="19724284c9b34401" providerId="LiveId" clId="{624087C5-6506-48CC-93BE-DD2FCF1C2000}" dt="2022-02-22T11:13:31.598" v="1240"/>
          <ac:grpSpMkLst>
            <pc:docMk/>
            <pc:sldMk cId="2556216789" sldId="410"/>
            <ac:grpSpMk id="118" creationId="{1FBFFAB0-8B8C-486B-A474-EEC994227FA6}"/>
          </ac:grpSpMkLst>
        </pc:grpChg>
        <pc:grpChg chg="add del mod">
          <ac:chgData name="Kacharuk Marukpitak" userId="19724284c9b34401" providerId="LiveId" clId="{624087C5-6506-48CC-93BE-DD2FCF1C2000}" dt="2022-02-22T11:13:31.631" v="1251"/>
          <ac:grpSpMkLst>
            <pc:docMk/>
            <pc:sldMk cId="2556216789" sldId="410"/>
            <ac:grpSpMk id="121" creationId="{BA2614F3-D9EA-4A8F-85FC-CD5A5ADA9AC8}"/>
          </ac:grpSpMkLst>
        </pc:grpChg>
        <pc:grpChg chg="add del mod">
          <ac:chgData name="Kacharuk Marukpitak" userId="19724284c9b34401" providerId="LiveId" clId="{624087C5-6506-48CC-93BE-DD2FCF1C2000}" dt="2022-02-22T11:13:31.663" v="1262"/>
          <ac:grpSpMkLst>
            <pc:docMk/>
            <pc:sldMk cId="2556216789" sldId="410"/>
            <ac:grpSpMk id="124" creationId="{6C96A643-2E65-4FEE-9F04-AA9426F46515}"/>
          </ac:grpSpMkLst>
        </pc:grpChg>
        <pc:grpChg chg="add del mod">
          <ac:chgData name="Kacharuk Marukpitak" userId="19724284c9b34401" providerId="LiveId" clId="{624087C5-6506-48CC-93BE-DD2FCF1C2000}" dt="2022-02-22T11:13:31.697" v="1273"/>
          <ac:grpSpMkLst>
            <pc:docMk/>
            <pc:sldMk cId="2556216789" sldId="410"/>
            <ac:grpSpMk id="127" creationId="{CD03B6F8-7387-443E-A668-FF1DA78D19D7}"/>
          </ac:grpSpMkLst>
        </pc:grpChg>
        <pc:grpChg chg="add del mod">
          <ac:chgData name="Kacharuk Marukpitak" userId="19724284c9b34401" providerId="LiveId" clId="{624087C5-6506-48CC-93BE-DD2FCF1C2000}" dt="2022-02-22T11:13:31.734" v="1284"/>
          <ac:grpSpMkLst>
            <pc:docMk/>
            <pc:sldMk cId="2556216789" sldId="410"/>
            <ac:grpSpMk id="130" creationId="{B7E0AF34-6608-4ECC-A8A4-44087989E79B}"/>
          </ac:grpSpMkLst>
        </pc:grpChg>
        <pc:grpChg chg="add del mod">
          <ac:chgData name="Kacharuk Marukpitak" userId="19724284c9b34401" providerId="LiveId" clId="{624087C5-6506-48CC-93BE-DD2FCF1C2000}" dt="2022-02-22T11:13:31.764" v="1295"/>
          <ac:grpSpMkLst>
            <pc:docMk/>
            <pc:sldMk cId="2556216789" sldId="410"/>
            <ac:grpSpMk id="133" creationId="{DECC6FD0-0A96-4B19-A3E3-13D6017D4D13}"/>
          </ac:grpSpMkLst>
        </pc:grpChg>
        <pc:grpChg chg="add del mod">
          <ac:chgData name="Kacharuk Marukpitak" userId="19724284c9b34401" providerId="LiveId" clId="{624087C5-6506-48CC-93BE-DD2FCF1C2000}" dt="2022-02-22T11:13:31.800" v="1306"/>
          <ac:grpSpMkLst>
            <pc:docMk/>
            <pc:sldMk cId="2556216789" sldId="410"/>
            <ac:grpSpMk id="136" creationId="{117AFBB7-3CC7-4794-B0E6-6E8B0A372CB7}"/>
          </ac:grpSpMkLst>
        </pc:grpChg>
        <pc:grpChg chg="add del mod">
          <ac:chgData name="Kacharuk Marukpitak" userId="19724284c9b34401" providerId="LiveId" clId="{624087C5-6506-48CC-93BE-DD2FCF1C2000}" dt="2022-02-22T11:13:31.835" v="1317"/>
          <ac:grpSpMkLst>
            <pc:docMk/>
            <pc:sldMk cId="2556216789" sldId="410"/>
            <ac:grpSpMk id="139" creationId="{8B309277-97BC-405F-AE42-707558E54CA6}"/>
          </ac:grpSpMkLst>
        </pc:grpChg>
        <pc:grpChg chg="add del mod">
          <ac:chgData name="Kacharuk Marukpitak" userId="19724284c9b34401" providerId="LiveId" clId="{624087C5-6506-48CC-93BE-DD2FCF1C2000}" dt="2022-02-22T11:13:31.882" v="1328"/>
          <ac:grpSpMkLst>
            <pc:docMk/>
            <pc:sldMk cId="2556216789" sldId="410"/>
            <ac:grpSpMk id="142" creationId="{1EEC6722-20CF-4474-BFBB-C60331075FBC}"/>
          </ac:grpSpMkLst>
        </pc:grpChg>
        <pc:grpChg chg="add del mod">
          <ac:chgData name="Kacharuk Marukpitak" userId="19724284c9b34401" providerId="LiveId" clId="{624087C5-6506-48CC-93BE-DD2FCF1C2000}" dt="2022-02-22T11:13:31.916" v="1339"/>
          <ac:grpSpMkLst>
            <pc:docMk/>
            <pc:sldMk cId="2556216789" sldId="410"/>
            <ac:grpSpMk id="145" creationId="{3ECCFA4F-7998-446E-BD18-C7D9FD3CFA17}"/>
          </ac:grpSpMkLst>
        </pc:grpChg>
        <pc:grpChg chg="add del mod">
          <ac:chgData name="Kacharuk Marukpitak" userId="19724284c9b34401" providerId="LiveId" clId="{624087C5-6506-48CC-93BE-DD2FCF1C2000}" dt="2022-02-22T11:13:31.954" v="1350"/>
          <ac:grpSpMkLst>
            <pc:docMk/>
            <pc:sldMk cId="2556216789" sldId="410"/>
            <ac:grpSpMk id="148" creationId="{EF4D2774-FC3D-4BF3-A039-B0A145A8D406}"/>
          </ac:grpSpMkLst>
        </pc:grpChg>
        <pc:grpChg chg="add del mod">
          <ac:chgData name="Kacharuk Marukpitak" userId="19724284c9b34401" providerId="LiveId" clId="{624087C5-6506-48CC-93BE-DD2FCF1C2000}" dt="2022-02-22T11:13:31.987" v="1361"/>
          <ac:grpSpMkLst>
            <pc:docMk/>
            <pc:sldMk cId="2556216789" sldId="410"/>
            <ac:grpSpMk id="151" creationId="{EA3B0106-837E-40A5-8B84-A399B79B35A0}"/>
          </ac:grpSpMkLst>
        </pc:grpChg>
        <pc:grpChg chg="add del mod">
          <ac:chgData name="Kacharuk Marukpitak" userId="19724284c9b34401" providerId="LiveId" clId="{624087C5-6506-48CC-93BE-DD2FCF1C2000}" dt="2022-02-22T11:13:32.019" v="1372"/>
          <ac:grpSpMkLst>
            <pc:docMk/>
            <pc:sldMk cId="2556216789" sldId="410"/>
            <ac:grpSpMk id="154" creationId="{1A66365F-19AE-43ED-A21F-FD5C041CD6F1}"/>
          </ac:grpSpMkLst>
        </pc:grpChg>
        <pc:grpChg chg="add del mod">
          <ac:chgData name="Kacharuk Marukpitak" userId="19724284c9b34401" providerId="LiveId" clId="{624087C5-6506-48CC-93BE-DD2FCF1C2000}" dt="2022-02-22T11:13:32.053" v="1383"/>
          <ac:grpSpMkLst>
            <pc:docMk/>
            <pc:sldMk cId="2556216789" sldId="410"/>
            <ac:grpSpMk id="157" creationId="{4595FAFA-262A-492F-971D-97B7EA642A41}"/>
          </ac:grpSpMkLst>
        </pc:grpChg>
        <pc:grpChg chg="add del mod">
          <ac:chgData name="Kacharuk Marukpitak" userId="19724284c9b34401" providerId="LiveId" clId="{624087C5-6506-48CC-93BE-DD2FCF1C2000}" dt="2022-02-22T11:13:32.091" v="1394"/>
          <ac:grpSpMkLst>
            <pc:docMk/>
            <pc:sldMk cId="2556216789" sldId="410"/>
            <ac:grpSpMk id="160" creationId="{30EE572D-8714-40C9-9D90-755733514794}"/>
          </ac:grpSpMkLst>
        </pc:grpChg>
        <pc:grpChg chg="add del mod">
          <ac:chgData name="Kacharuk Marukpitak" userId="19724284c9b34401" providerId="LiveId" clId="{624087C5-6506-48CC-93BE-DD2FCF1C2000}" dt="2022-02-22T11:13:32.126" v="1405"/>
          <ac:grpSpMkLst>
            <pc:docMk/>
            <pc:sldMk cId="2556216789" sldId="410"/>
            <ac:grpSpMk id="163" creationId="{D268AF85-A807-478A-9493-4439A188B265}"/>
          </ac:grpSpMkLst>
        </pc:grpChg>
        <pc:grpChg chg="add del mod">
          <ac:chgData name="Kacharuk Marukpitak" userId="19724284c9b34401" providerId="LiveId" clId="{624087C5-6506-48CC-93BE-DD2FCF1C2000}" dt="2022-02-22T11:13:32.177" v="1416"/>
          <ac:grpSpMkLst>
            <pc:docMk/>
            <pc:sldMk cId="2556216789" sldId="410"/>
            <ac:grpSpMk id="166" creationId="{D2080FC0-F8F5-4662-8451-21ECCE23FCD7}"/>
          </ac:grpSpMkLst>
        </pc:grpChg>
        <pc:grpChg chg="add del mod">
          <ac:chgData name="Kacharuk Marukpitak" userId="19724284c9b34401" providerId="LiveId" clId="{624087C5-6506-48CC-93BE-DD2FCF1C2000}" dt="2022-02-22T11:13:32.212" v="1427"/>
          <ac:grpSpMkLst>
            <pc:docMk/>
            <pc:sldMk cId="2556216789" sldId="410"/>
            <ac:grpSpMk id="169" creationId="{11D0A50D-AF72-4824-AE5C-DB967753F1F2}"/>
          </ac:grpSpMkLst>
        </pc:grpChg>
        <pc:grpChg chg="add del mod">
          <ac:chgData name="Kacharuk Marukpitak" userId="19724284c9b34401" providerId="LiveId" clId="{624087C5-6506-48CC-93BE-DD2FCF1C2000}" dt="2022-02-22T11:13:32.253" v="1438"/>
          <ac:grpSpMkLst>
            <pc:docMk/>
            <pc:sldMk cId="2556216789" sldId="410"/>
            <ac:grpSpMk id="172" creationId="{93BAA4F1-EDAA-4E1B-B98C-19AA1E893169}"/>
          </ac:grpSpMkLst>
        </pc:grpChg>
        <pc:grpChg chg="add del mod">
          <ac:chgData name="Kacharuk Marukpitak" userId="19724284c9b34401" providerId="LiveId" clId="{624087C5-6506-48CC-93BE-DD2FCF1C2000}" dt="2022-02-22T11:13:32.295" v="1449"/>
          <ac:grpSpMkLst>
            <pc:docMk/>
            <pc:sldMk cId="2556216789" sldId="410"/>
            <ac:grpSpMk id="175" creationId="{7CB2E583-D5A0-40D4-B9AC-5063EC348C50}"/>
          </ac:grpSpMkLst>
        </pc:grpChg>
        <pc:grpChg chg="add del mod">
          <ac:chgData name="Kacharuk Marukpitak" userId="19724284c9b34401" providerId="LiveId" clId="{624087C5-6506-48CC-93BE-DD2FCF1C2000}" dt="2022-02-22T11:13:32.335" v="1460"/>
          <ac:grpSpMkLst>
            <pc:docMk/>
            <pc:sldMk cId="2556216789" sldId="410"/>
            <ac:grpSpMk id="178" creationId="{14DB8262-F7F1-4161-B53D-B391171AB9B5}"/>
          </ac:grpSpMkLst>
        </pc:grpChg>
        <pc:grpChg chg="add del mod">
          <ac:chgData name="Kacharuk Marukpitak" userId="19724284c9b34401" providerId="LiveId" clId="{624087C5-6506-48CC-93BE-DD2FCF1C2000}" dt="2022-02-22T11:13:32.371" v="1471"/>
          <ac:grpSpMkLst>
            <pc:docMk/>
            <pc:sldMk cId="2556216789" sldId="410"/>
            <ac:grpSpMk id="181" creationId="{D435F80C-4D87-4055-A676-0087C783C571}"/>
          </ac:grpSpMkLst>
        </pc:grpChg>
        <pc:grpChg chg="add del mod">
          <ac:chgData name="Kacharuk Marukpitak" userId="19724284c9b34401" providerId="LiveId" clId="{624087C5-6506-48CC-93BE-DD2FCF1C2000}" dt="2022-02-22T11:13:32.409" v="1482"/>
          <ac:grpSpMkLst>
            <pc:docMk/>
            <pc:sldMk cId="2556216789" sldId="410"/>
            <ac:grpSpMk id="184" creationId="{D750D2FD-0B81-4C01-912E-D19AD4EB35E5}"/>
          </ac:grpSpMkLst>
        </pc:grpChg>
        <pc:grpChg chg="add del mod">
          <ac:chgData name="Kacharuk Marukpitak" userId="19724284c9b34401" providerId="LiveId" clId="{624087C5-6506-48CC-93BE-DD2FCF1C2000}" dt="2022-02-22T11:13:32.463" v="1493"/>
          <ac:grpSpMkLst>
            <pc:docMk/>
            <pc:sldMk cId="2556216789" sldId="410"/>
            <ac:grpSpMk id="187" creationId="{DED7F825-0FA0-4D82-B613-BEB35C420A06}"/>
          </ac:grpSpMkLst>
        </pc:grpChg>
        <pc:grpChg chg="add del mod">
          <ac:chgData name="Kacharuk Marukpitak" userId="19724284c9b34401" providerId="LiveId" clId="{624087C5-6506-48CC-93BE-DD2FCF1C2000}" dt="2022-02-22T11:13:32.504" v="1504"/>
          <ac:grpSpMkLst>
            <pc:docMk/>
            <pc:sldMk cId="2556216789" sldId="410"/>
            <ac:grpSpMk id="190" creationId="{7CF596CB-CEBB-476D-A3D0-192E142A58A2}"/>
          </ac:grpSpMkLst>
        </pc:grpChg>
        <pc:grpChg chg="add del mod">
          <ac:chgData name="Kacharuk Marukpitak" userId="19724284c9b34401" providerId="LiveId" clId="{624087C5-6506-48CC-93BE-DD2FCF1C2000}" dt="2022-02-22T11:13:32.540" v="1515"/>
          <ac:grpSpMkLst>
            <pc:docMk/>
            <pc:sldMk cId="2556216789" sldId="410"/>
            <ac:grpSpMk id="193" creationId="{B0755453-77E8-41BC-ADE7-C31C6C8B4680}"/>
          </ac:grpSpMkLst>
        </pc:grpChg>
        <pc:grpChg chg="add del mod">
          <ac:chgData name="Kacharuk Marukpitak" userId="19724284c9b34401" providerId="LiveId" clId="{624087C5-6506-48CC-93BE-DD2FCF1C2000}" dt="2022-02-22T11:13:32.575" v="1526"/>
          <ac:grpSpMkLst>
            <pc:docMk/>
            <pc:sldMk cId="2556216789" sldId="410"/>
            <ac:grpSpMk id="196" creationId="{5493EA09-171A-4907-8867-A607D994F8FE}"/>
          </ac:grpSpMkLst>
        </pc:grpChg>
        <pc:grpChg chg="add del mod">
          <ac:chgData name="Kacharuk Marukpitak" userId="19724284c9b34401" providerId="LiveId" clId="{624087C5-6506-48CC-93BE-DD2FCF1C2000}" dt="2022-02-22T11:13:32.611" v="1537"/>
          <ac:grpSpMkLst>
            <pc:docMk/>
            <pc:sldMk cId="2556216789" sldId="410"/>
            <ac:grpSpMk id="199" creationId="{6F82B75D-9A18-4A74-9655-0A9075621488}"/>
          </ac:grpSpMkLst>
        </pc:grpChg>
        <pc:grpChg chg="add del mod">
          <ac:chgData name="Kacharuk Marukpitak" userId="19724284c9b34401" providerId="LiveId" clId="{624087C5-6506-48CC-93BE-DD2FCF1C2000}" dt="2022-02-22T11:13:32.650" v="1548"/>
          <ac:grpSpMkLst>
            <pc:docMk/>
            <pc:sldMk cId="2556216789" sldId="410"/>
            <ac:grpSpMk id="202" creationId="{9455DAF4-9152-4477-9FB7-BA47E4ED63DE}"/>
          </ac:grpSpMkLst>
        </pc:grpChg>
        <pc:grpChg chg="add del mod">
          <ac:chgData name="Kacharuk Marukpitak" userId="19724284c9b34401" providerId="LiveId" clId="{624087C5-6506-48CC-93BE-DD2FCF1C2000}" dt="2022-02-22T11:13:32.714" v="1559"/>
          <ac:grpSpMkLst>
            <pc:docMk/>
            <pc:sldMk cId="2556216789" sldId="410"/>
            <ac:grpSpMk id="205" creationId="{5B41FBDB-EAEE-412C-A963-5084E63A2870}"/>
          </ac:grpSpMkLst>
        </pc:grpChg>
        <pc:grpChg chg="add del mod">
          <ac:chgData name="Kacharuk Marukpitak" userId="19724284c9b34401" providerId="LiveId" clId="{624087C5-6506-48CC-93BE-DD2FCF1C2000}" dt="2022-02-22T11:13:32.760" v="1570"/>
          <ac:grpSpMkLst>
            <pc:docMk/>
            <pc:sldMk cId="2556216789" sldId="410"/>
            <ac:grpSpMk id="208" creationId="{676C0BB1-D84F-44FB-B3F9-5E01F28EF554}"/>
          </ac:grpSpMkLst>
        </pc:grpChg>
        <pc:grpChg chg="add del mod">
          <ac:chgData name="Kacharuk Marukpitak" userId="19724284c9b34401" providerId="LiveId" clId="{624087C5-6506-48CC-93BE-DD2FCF1C2000}" dt="2022-02-22T11:13:32.803" v="1581"/>
          <ac:grpSpMkLst>
            <pc:docMk/>
            <pc:sldMk cId="2556216789" sldId="410"/>
            <ac:grpSpMk id="211" creationId="{67DBD9C4-8B3E-41A0-AEFB-63E6E4433E4C}"/>
          </ac:grpSpMkLst>
        </pc:grpChg>
        <pc:grpChg chg="add del mod">
          <ac:chgData name="Kacharuk Marukpitak" userId="19724284c9b34401" providerId="LiveId" clId="{624087C5-6506-48CC-93BE-DD2FCF1C2000}" dt="2022-02-22T11:13:32.841" v="1592"/>
          <ac:grpSpMkLst>
            <pc:docMk/>
            <pc:sldMk cId="2556216789" sldId="410"/>
            <ac:grpSpMk id="214" creationId="{C8283C4A-E6D0-42DA-BBF5-FB03BBDFFF55}"/>
          </ac:grpSpMkLst>
        </pc:grpChg>
        <pc:grpChg chg="add del mod">
          <ac:chgData name="Kacharuk Marukpitak" userId="19724284c9b34401" providerId="LiveId" clId="{624087C5-6506-48CC-93BE-DD2FCF1C2000}" dt="2022-02-22T11:13:32.881" v="1603"/>
          <ac:grpSpMkLst>
            <pc:docMk/>
            <pc:sldMk cId="2556216789" sldId="410"/>
            <ac:grpSpMk id="217" creationId="{D2C77788-7D06-4A34-9796-847F7E90CEDA}"/>
          </ac:grpSpMkLst>
        </pc:grpChg>
        <pc:grpChg chg="add del mod">
          <ac:chgData name="Kacharuk Marukpitak" userId="19724284c9b34401" providerId="LiveId" clId="{624087C5-6506-48CC-93BE-DD2FCF1C2000}" dt="2022-02-22T11:13:32.922" v="1614"/>
          <ac:grpSpMkLst>
            <pc:docMk/>
            <pc:sldMk cId="2556216789" sldId="410"/>
            <ac:grpSpMk id="220" creationId="{91A320F0-6BDF-4E73-8AC6-D2A9634F7A6A}"/>
          </ac:grpSpMkLst>
        </pc:grpChg>
        <pc:grpChg chg="add del mod">
          <ac:chgData name="Kacharuk Marukpitak" userId="19724284c9b34401" providerId="LiveId" clId="{624087C5-6506-48CC-93BE-DD2FCF1C2000}" dt="2022-02-22T11:13:32.960" v="1625"/>
          <ac:grpSpMkLst>
            <pc:docMk/>
            <pc:sldMk cId="2556216789" sldId="410"/>
            <ac:grpSpMk id="223" creationId="{379FACC9-E583-4DF9-A852-BEE6C1574DD5}"/>
          </ac:grpSpMkLst>
        </pc:grpChg>
        <pc:grpChg chg="add del mod">
          <ac:chgData name="Kacharuk Marukpitak" userId="19724284c9b34401" providerId="LiveId" clId="{624087C5-6506-48CC-93BE-DD2FCF1C2000}" dt="2022-02-22T11:13:32.995" v="1636"/>
          <ac:grpSpMkLst>
            <pc:docMk/>
            <pc:sldMk cId="2556216789" sldId="410"/>
            <ac:grpSpMk id="226" creationId="{886AF616-DAE0-474D-85BC-CFE11AFB056F}"/>
          </ac:grpSpMkLst>
        </pc:grpChg>
        <pc:grpChg chg="add del mod">
          <ac:chgData name="Kacharuk Marukpitak" userId="19724284c9b34401" providerId="LiveId" clId="{624087C5-6506-48CC-93BE-DD2FCF1C2000}" dt="2022-02-22T11:13:33.032" v="1647"/>
          <ac:grpSpMkLst>
            <pc:docMk/>
            <pc:sldMk cId="2556216789" sldId="410"/>
            <ac:grpSpMk id="229" creationId="{858155DD-8E13-4988-AD6D-EAF33D3D2E23}"/>
          </ac:grpSpMkLst>
        </pc:grpChg>
        <pc:grpChg chg="add del mod">
          <ac:chgData name="Kacharuk Marukpitak" userId="19724284c9b34401" providerId="LiveId" clId="{624087C5-6506-48CC-93BE-DD2FCF1C2000}" dt="2022-02-22T11:13:33.090" v="1658"/>
          <ac:grpSpMkLst>
            <pc:docMk/>
            <pc:sldMk cId="2556216789" sldId="410"/>
            <ac:grpSpMk id="232" creationId="{8BD04F8A-3344-4E88-BB45-DD3168D0F492}"/>
          </ac:grpSpMkLst>
        </pc:grpChg>
        <pc:grpChg chg="add del mod">
          <ac:chgData name="Kacharuk Marukpitak" userId="19724284c9b34401" providerId="LiveId" clId="{624087C5-6506-48CC-93BE-DD2FCF1C2000}" dt="2022-02-22T11:13:33.127" v="1669"/>
          <ac:grpSpMkLst>
            <pc:docMk/>
            <pc:sldMk cId="2556216789" sldId="410"/>
            <ac:grpSpMk id="235" creationId="{646586E1-BF06-47F4-9C49-B966D5B80895}"/>
          </ac:grpSpMkLst>
        </pc:grpChg>
        <pc:grpChg chg="add del mod">
          <ac:chgData name="Kacharuk Marukpitak" userId="19724284c9b34401" providerId="LiveId" clId="{624087C5-6506-48CC-93BE-DD2FCF1C2000}" dt="2022-02-22T11:13:33.169" v="1680"/>
          <ac:grpSpMkLst>
            <pc:docMk/>
            <pc:sldMk cId="2556216789" sldId="410"/>
            <ac:grpSpMk id="238" creationId="{D596C994-3DC3-41D0-B80B-B38087CF23D1}"/>
          </ac:grpSpMkLst>
        </pc:grpChg>
        <pc:grpChg chg="add del mod">
          <ac:chgData name="Kacharuk Marukpitak" userId="19724284c9b34401" providerId="LiveId" clId="{624087C5-6506-48CC-93BE-DD2FCF1C2000}" dt="2022-02-22T11:13:33.210" v="1691"/>
          <ac:grpSpMkLst>
            <pc:docMk/>
            <pc:sldMk cId="2556216789" sldId="410"/>
            <ac:grpSpMk id="241" creationId="{86F37CDB-A4BA-427C-82FB-F46A496B1D6B}"/>
          </ac:grpSpMkLst>
        </pc:grpChg>
        <pc:grpChg chg="add del mod">
          <ac:chgData name="Kacharuk Marukpitak" userId="19724284c9b34401" providerId="LiveId" clId="{624087C5-6506-48CC-93BE-DD2FCF1C2000}" dt="2022-02-22T11:13:33.251" v="1702"/>
          <ac:grpSpMkLst>
            <pc:docMk/>
            <pc:sldMk cId="2556216789" sldId="410"/>
            <ac:grpSpMk id="244" creationId="{60ECC9E0-AFEF-4998-B9A2-2162DF0E2447}"/>
          </ac:grpSpMkLst>
        </pc:grpChg>
        <pc:grpChg chg="add del mod">
          <ac:chgData name="Kacharuk Marukpitak" userId="19724284c9b34401" providerId="LiveId" clId="{624087C5-6506-48CC-93BE-DD2FCF1C2000}" dt="2022-02-22T11:13:33.294" v="1713"/>
          <ac:grpSpMkLst>
            <pc:docMk/>
            <pc:sldMk cId="2556216789" sldId="410"/>
            <ac:grpSpMk id="247" creationId="{60C8F088-84D5-40E1-9914-944536E4672F}"/>
          </ac:grpSpMkLst>
        </pc:grpChg>
        <pc:grpChg chg="add del mod">
          <ac:chgData name="Kacharuk Marukpitak" userId="19724284c9b34401" providerId="LiveId" clId="{624087C5-6506-48CC-93BE-DD2FCF1C2000}" dt="2022-02-22T11:13:33.332" v="1724"/>
          <ac:grpSpMkLst>
            <pc:docMk/>
            <pc:sldMk cId="2556216789" sldId="410"/>
            <ac:grpSpMk id="250" creationId="{C8DC9899-773D-4BFF-BEA1-F76A95896102}"/>
          </ac:grpSpMkLst>
        </pc:grpChg>
        <pc:grpChg chg="add del mod">
          <ac:chgData name="Kacharuk Marukpitak" userId="19724284c9b34401" providerId="LiveId" clId="{624087C5-6506-48CC-93BE-DD2FCF1C2000}" dt="2022-02-22T11:13:33.369" v="1735"/>
          <ac:grpSpMkLst>
            <pc:docMk/>
            <pc:sldMk cId="2556216789" sldId="410"/>
            <ac:grpSpMk id="253" creationId="{E333F50D-B471-4FBB-AF2D-666AC96B7EAE}"/>
          </ac:grpSpMkLst>
        </pc:grpChg>
        <pc:grpChg chg="add del mod">
          <ac:chgData name="Kacharuk Marukpitak" userId="19724284c9b34401" providerId="LiveId" clId="{624087C5-6506-48CC-93BE-DD2FCF1C2000}" dt="2022-02-22T11:13:33.432" v="1746"/>
          <ac:grpSpMkLst>
            <pc:docMk/>
            <pc:sldMk cId="2556216789" sldId="410"/>
            <ac:grpSpMk id="256" creationId="{91F73893-76EB-4ADD-8067-AABBBC5F9787}"/>
          </ac:grpSpMkLst>
        </pc:grpChg>
        <pc:grpChg chg="add del mod">
          <ac:chgData name="Kacharuk Marukpitak" userId="19724284c9b34401" providerId="LiveId" clId="{624087C5-6506-48CC-93BE-DD2FCF1C2000}" dt="2022-02-22T11:13:33.470" v="1757"/>
          <ac:grpSpMkLst>
            <pc:docMk/>
            <pc:sldMk cId="2556216789" sldId="410"/>
            <ac:grpSpMk id="259" creationId="{4336416B-51D4-478E-BAA7-C8353D747ACD}"/>
          </ac:grpSpMkLst>
        </pc:grpChg>
        <pc:grpChg chg="add del mod">
          <ac:chgData name="Kacharuk Marukpitak" userId="19724284c9b34401" providerId="LiveId" clId="{624087C5-6506-48CC-93BE-DD2FCF1C2000}" dt="2022-02-22T11:13:33.507" v="1768"/>
          <ac:grpSpMkLst>
            <pc:docMk/>
            <pc:sldMk cId="2556216789" sldId="410"/>
            <ac:grpSpMk id="262" creationId="{2E120A7A-D47C-461C-89BB-CA184FD55960}"/>
          </ac:grpSpMkLst>
        </pc:grpChg>
        <pc:grpChg chg="add del mod">
          <ac:chgData name="Kacharuk Marukpitak" userId="19724284c9b34401" providerId="LiveId" clId="{624087C5-6506-48CC-93BE-DD2FCF1C2000}" dt="2022-02-22T11:13:33.550" v="1779"/>
          <ac:grpSpMkLst>
            <pc:docMk/>
            <pc:sldMk cId="2556216789" sldId="410"/>
            <ac:grpSpMk id="265" creationId="{F865C878-997C-4BBE-863C-7372D85EB3DD}"/>
          </ac:grpSpMkLst>
        </pc:grpChg>
        <pc:grpChg chg="add del mod">
          <ac:chgData name="Kacharuk Marukpitak" userId="19724284c9b34401" providerId="LiveId" clId="{624087C5-6506-48CC-93BE-DD2FCF1C2000}" dt="2022-02-22T11:13:33.590" v="1790"/>
          <ac:grpSpMkLst>
            <pc:docMk/>
            <pc:sldMk cId="2556216789" sldId="410"/>
            <ac:grpSpMk id="268" creationId="{ED4B6020-BD02-4074-9EE1-06E5C4A13010}"/>
          </ac:grpSpMkLst>
        </pc:grpChg>
        <pc:grpChg chg="add del mod">
          <ac:chgData name="Kacharuk Marukpitak" userId="19724284c9b34401" providerId="LiveId" clId="{624087C5-6506-48CC-93BE-DD2FCF1C2000}" dt="2022-02-22T11:13:33.629" v="1801"/>
          <ac:grpSpMkLst>
            <pc:docMk/>
            <pc:sldMk cId="2556216789" sldId="410"/>
            <ac:grpSpMk id="271" creationId="{1178B8EE-AA23-4884-9E14-ED38EE3A00DA}"/>
          </ac:grpSpMkLst>
        </pc:grpChg>
        <pc:grpChg chg="add del mod">
          <ac:chgData name="Kacharuk Marukpitak" userId="19724284c9b34401" providerId="LiveId" clId="{624087C5-6506-48CC-93BE-DD2FCF1C2000}" dt="2022-02-22T11:13:33.667" v="1812"/>
          <ac:grpSpMkLst>
            <pc:docMk/>
            <pc:sldMk cId="2556216789" sldId="410"/>
            <ac:grpSpMk id="274" creationId="{0A057C4C-37A7-4360-A3D8-812D01680ADB}"/>
          </ac:grpSpMkLst>
        </pc:grpChg>
        <pc:grpChg chg="add del mod">
          <ac:chgData name="Kacharuk Marukpitak" userId="19724284c9b34401" providerId="LiveId" clId="{624087C5-6506-48CC-93BE-DD2FCF1C2000}" dt="2022-02-22T11:13:33.725" v="1823"/>
          <ac:grpSpMkLst>
            <pc:docMk/>
            <pc:sldMk cId="2556216789" sldId="410"/>
            <ac:grpSpMk id="277" creationId="{E337815D-8EB5-4BD7-B78E-79327FA91C38}"/>
          </ac:grpSpMkLst>
        </pc:grpChg>
        <pc:grpChg chg="add del mod">
          <ac:chgData name="Kacharuk Marukpitak" userId="19724284c9b34401" providerId="LiveId" clId="{624087C5-6506-48CC-93BE-DD2FCF1C2000}" dt="2022-02-22T11:13:33.767" v="1834"/>
          <ac:grpSpMkLst>
            <pc:docMk/>
            <pc:sldMk cId="2556216789" sldId="410"/>
            <ac:grpSpMk id="280" creationId="{60C88C58-A40B-4EA2-ADDE-B7B8F0D2B87C}"/>
          </ac:grpSpMkLst>
        </pc:grpChg>
        <pc:grpChg chg="add del mod">
          <ac:chgData name="Kacharuk Marukpitak" userId="19724284c9b34401" providerId="LiveId" clId="{624087C5-6506-48CC-93BE-DD2FCF1C2000}" dt="2022-02-22T11:13:33.813" v="1845"/>
          <ac:grpSpMkLst>
            <pc:docMk/>
            <pc:sldMk cId="2556216789" sldId="410"/>
            <ac:grpSpMk id="283" creationId="{B64128C8-F211-407E-A3BF-5AD3F9EDD430}"/>
          </ac:grpSpMkLst>
        </pc:grpChg>
        <pc:grpChg chg="add del mod">
          <ac:chgData name="Kacharuk Marukpitak" userId="19724284c9b34401" providerId="LiveId" clId="{624087C5-6506-48CC-93BE-DD2FCF1C2000}" dt="2022-02-22T11:13:33.858" v="1856"/>
          <ac:grpSpMkLst>
            <pc:docMk/>
            <pc:sldMk cId="2556216789" sldId="410"/>
            <ac:grpSpMk id="286" creationId="{23DFBBD6-E323-4C34-8350-8867E16650D6}"/>
          </ac:grpSpMkLst>
        </pc:grpChg>
        <pc:grpChg chg="add del mod">
          <ac:chgData name="Kacharuk Marukpitak" userId="19724284c9b34401" providerId="LiveId" clId="{624087C5-6506-48CC-93BE-DD2FCF1C2000}" dt="2022-02-22T11:13:33.904" v="1867"/>
          <ac:grpSpMkLst>
            <pc:docMk/>
            <pc:sldMk cId="2556216789" sldId="410"/>
            <ac:grpSpMk id="289" creationId="{DEED5666-39AC-44AB-B57C-4DB1592A0A5A}"/>
          </ac:grpSpMkLst>
        </pc:grpChg>
        <pc:grpChg chg="add del mod">
          <ac:chgData name="Kacharuk Marukpitak" userId="19724284c9b34401" providerId="LiveId" clId="{624087C5-6506-48CC-93BE-DD2FCF1C2000}" dt="2022-02-22T11:13:33.948" v="1878"/>
          <ac:grpSpMkLst>
            <pc:docMk/>
            <pc:sldMk cId="2556216789" sldId="410"/>
            <ac:grpSpMk id="292" creationId="{28316B2D-0C50-4DB1-B663-D82615B291E9}"/>
          </ac:grpSpMkLst>
        </pc:grpChg>
        <pc:grpChg chg="add del mod">
          <ac:chgData name="Kacharuk Marukpitak" userId="19724284c9b34401" providerId="LiveId" clId="{624087C5-6506-48CC-93BE-DD2FCF1C2000}" dt="2022-02-22T11:13:33.992" v="1889"/>
          <ac:grpSpMkLst>
            <pc:docMk/>
            <pc:sldMk cId="2556216789" sldId="410"/>
            <ac:grpSpMk id="295" creationId="{AE3679E7-F575-47C4-9519-C302670AE506}"/>
          </ac:grpSpMkLst>
        </pc:grpChg>
        <pc:grpChg chg="add del mod">
          <ac:chgData name="Kacharuk Marukpitak" userId="19724284c9b34401" providerId="LiveId" clId="{624087C5-6506-48CC-93BE-DD2FCF1C2000}" dt="2022-02-22T11:13:34.054" v="1900"/>
          <ac:grpSpMkLst>
            <pc:docMk/>
            <pc:sldMk cId="2556216789" sldId="410"/>
            <ac:grpSpMk id="298" creationId="{90A60BB3-547D-4378-B307-26F44622B2F4}"/>
          </ac:grpSpMkLst>
        </pc:grpChg>
        <pc:grpChg chg="add del mod">
          <ac:chgData name="Kacharuk Marukpitak" userId="19724284c9b34401" providerId="LiveId" clId="{624087C5-6506-48CC-93BE-DD2FCF1C2000}" dt="2022-02-22T11:13:34.107" v="1911"/>
          <ac:grpSpMkLst>
            <pc:docMk/>
            <pc:sldMk cId="2556216789" sldId="410"/>
            <ac:grpSpMk id="301" creationId="{D587C7E4-1535-4994-96F5-4E52093F5E8C}"/>
          </ac:grpSpMkLst>
        </pc:grpChg>
        <pc:cxnChg chg="add 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4" creationId="{E98FC03A-D3EE-429C-81ED-2E06AC58C294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8" creationId="{EF4D7085-22A4-4893-8882-87210BA976C4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1" creationId="{67D5E282-C507-4939-A8FD-28673F1E18FE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4" creationId="{598F360D-F188-4FA5-B10E-21F878D71121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7" creationId="{271B6589-E692-46C6-B151-D53103A70CA1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0" creationId="{79574BBD-1C64-4F30-9FFB-341EC116AE46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3" creationId="{96EF7B10-076E-43FB-B137-6374410E157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6" creationId="{832CBC9C-158F-4AC9-916A-EA09BEB0F575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9" creationId="{613170BA-B9E8-451A-8CCE-FFFAE530A15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32" creationId="{502E41D6-E8B0-40E3-9A8D-C2D3851EA404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35" creationId="{406A1D62-4441-4404-BE3B-92DAD9142857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38" creationId="{DD9F5DFE-BBC2-49C2-BCF8-D7CB2926E59A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41" creationId="{740A2BC4-93FB-435F-A4FE-9D7D5B867C58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44" creationId="{B20EA9D7-5CFB-42F1-9989-EAA01F645E9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47" creationId="{FDA296C7-2FBF-4596-9A01-421AB0BAF6E1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50" creationId="{F6DD43D4-227E-4921-9788-D965AD8E1432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53" creationId="{FF6A8841-5BA0-42EF-9D10-0FA2E9E656C3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56" creationId="{AD4CFCF8-E169-41C0-B0FF-8A87013921BF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59" creationId="{BAC39A22-8B00-4AB0-A3BD-AA84D0F31A4D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62" creationId="{CB7C6442-7E01-400F-B403-DE76F699EF05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65" creationId="{74DE633C-3636-49D3-AAFD-12991B19A169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68" creationId="{E9882D03-8083-4E79-99C5-FE88B7492D9E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71" creationId="{6A56CB85-6C56-4B20-8DE0-67C336739536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74" creationId="{5B8DA22C-EEA1-4ED0-93DC-FCB77B0B7957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77" creationId="{1F49DBD2-FA23-4356-A0F3-0B9C07B65EC4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80" creationId="{F13BFB0D-3C21-44FD-876A-3E92F39B5EF4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83" creationId="{37A3BF43-4819-4C4B-8922-4DFD2FDFD2C6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86" creationId="{D35C4129-06BA-47F2-8E29-17EBA226941A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89" creationId="{6591CCFE-2889-4886-8762-AEA3B3B9B101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92" creationId="{1F78F02F-4222-4A3D-8799-4C69DF2258BC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95" creationId="{015AF402-7978-4F56-A49F-60817CC22003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98" creationId="{3095F9C0-581C-42D6-8A55-9F56BD0E48A3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01" creationId="{4593261B-C852-4D30-909D-89F09005B7F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04" creationId="{79F3D4B5-FC7A-41E2-8166-D1890717E197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07" creationId="{7D61A99D-5EF5-4DB8-BECF-4AF742E3F673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10" creationId="{53A82841-93B6-4AAB-A49C-7B93C8FEA4E2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13" creationId="{CF0F6F33-BC07-4D3E-A45D-6A5638494D6A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16" creationId="{F3066133-0DCF-4C15-AD00-68A077895AFA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19" creationId="{85BCA726-25A8-4D8C-84AD-E29477F78B5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22" creationId="{5CD82800-DD37-4AE7-A8FD-CFA76804C274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25" creationId="{855994D4-93D0-42F6-BF9E-26D1F96FA93A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28" creationId="{A9590587-C304-4E76-B243-862A37BB64A6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31" creationId="{1FB725F6-5974-4285-81E2-DAE902A1D5D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34" creationId="{B70058D1-1AA4-4BFB-8501-416F05B3B802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37" creationId="{BCF8B9E0-8E64-469A-A2AF-5115FDB58F5C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40" creationId="{F2306F02-6461-42FA-B87C-2B4437C658D4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43" creationId="{542C38D8-4251-43CF-8D3B-4A811E08FB1D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46" creationId="{8AFF13FA-57A2-4C53-A74F-3B710F9D6C4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49" creationId="{8A7133A9-9BB1-45E7-9768-046D537D2F0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52" creationId="{355F43E8-E159-4E05-BFBD-13BB35EA6566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55" creationId="{58885B75-3110-4046-98DB-4A653BE4238E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58" creationId="{4A3D5DF5-E000-4519-87EF-64D321E0572F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61" creationId="{0520CFDE-6C2A-40FD-8D4E-7C5342C089A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64" creationId="{687A9E1C-BAD8-4375-A8FF-0A7EA5F79F77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67" creationId="{48CE7C4B-D1BB-4B1F-9DDA-3A05717A4982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70" creationId="{ECB77EC6-4C8A-4DE3-AF12-82A1D73E5226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73" creationId="{F0968FAD-F9DB-46C5-B90C-175F903D3DB4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76" creationId="{761DA196-14F8-4B1E-B940-67527A30D81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79" creationId="{B5B676A1-B21B-4BF2-B285-1125FCC83432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82" creationId="{DD4690D3-7C1D-4362-A302-EFB95EC0ACF6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85" creationId="{E1FBDAAD-96CB-4F86-9E44-956C06D3608D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88" creationId="{149F4E94-2D1F-416B-8E9B-98EBFC6FB360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91" creationId="{123CC7AD-E27D-4AF0-9246-66F6C59A6C48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94" creationId="{2B5D0E55-4478-4C89-A96D-870EBEAEA176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197" creationId="{8F8A901C-0415-4B60-A35F-F01C5212C04C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00" creationId="{9A988AFD-4445-4F07-BA7E-948976F51955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03" creationId="{D21191C2-4730-4761-AC4B-17F99D0E735A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06" creationId="{2A01975F-B1D4-4414-B61D-32FB2D3A2DA0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09" creationId="{8D136105-CEF7-4F7A-AA98-B5B4421566C2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12" creationId="{AE574E51-BAA7-4293-889C-D3BBF36D0055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15" creationId="{8E9E7F40-4C02-4C18-A1F0-2EF52A1C9B02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18" creationId="{79EC822A-C02A-4D2F-85FD-E25BBEE5B38A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21" creationId="{5894EE21-AE84-44E1-9F65-5C2EED2FE617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24" creationId="{127AA125-1635-4E79-8071-B145954A5642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27" creationId="{D62113D2-EEB6-41C2-97A4-9707ED0EDA83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30" creationId="{C20E1687-47AA-441A-A6D5-E00BD9042640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33" creationId="{175EF056-F0A5-4592-B260-0B0D4017C1BF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36" creationId="{54AEA647-D3A6-4CAF-A715-C9A3B94CBA74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39" creationId="{B5CFBD67-EDBA-41C7-B5B7-6B29471547F6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42" creationId="{B3DF4887-09EC-4661-95FF-14B9502BB2A2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45" creationId="{68B38970-4D35-457A-BA15-1DC26B0ADAC8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48" creationId="{2B0AC5E4-ED0C-433A-A312-CD5D819B5213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51" creationId="{C91742BC-D92E-4C9D-8B2B-FA4226DCB431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54" creationId="{849B838D-3471-4F0D-B5BA-F934A430B6FA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57" creationId="{C9A40749-FCCA-42A2-9EDB-4503589E2731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60" creationId="{17761346-9874-4B0F-95C1-D20BC1D9AF2F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63" creationId="{C9DF9417-877C-47EE-A632-2182D3FA029C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66" creationId="{699020C9-274E-47FA-8C29-EE9260A9187C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69" creationId="{FB424960-B4DB-4AE8-9610-A0B12FDB088E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72" creationId="{B9046108-554D-4865-BB61-D8A3E4A05338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75" creationId="{B9D7DD01-807F-476D-BAE1-C2E3C42F9617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78" creationId="{1F8CB06E-DD63-4205-B544-EC0862003191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81" creationId="{5FA8D1C9-D768-4A9E-B939-877774AEA4CA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84" creationId="{DBFB595E-C24E-4893-964E-CC77878A4ACC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87" creationId="{BCAC1B25-F0B2-4A01-97EF-E1A1ECB8E6E5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90" creationId="{33900D76-7295-4E6B-A0DA-752E4C2AF88E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93" creationId="{E0E0171F-59A2-40FB-AE05-45A03F3646B7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96" creationId="{82A8D95B-D417-4F0E-9DB8-E850A508B4E3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299" creationId="{9AC8CCA0-7D77-42DC-87DB-F24CAD865B0B}"/>
          </ac:cxnSpMkLst>
        </pc:cxnChg>
        <pc:cxnChg chg="del mod topLvl">
          <ac:chgData name="Kacharuk Marukpitak" userId="19724284c9b34401" providerId="LiveId" clId="{624087C5-6506-48CC-93BE-DD2FCF1C2000}" dt="2022-02-22T11:17:27.961" v="2189" actId="478"/>
          <ac:cxnSpMkLst>
            <pc:docMk/>
            <pc:sldMk cId="2556216789" sldId="410"/>
            <ac:cxnSpMk id="302" creationId="{FD987F49-6A92-4E64-A7E9-02B267173768}"/>
          </ac:cxnSpMkLst>
        </pc:cxnChg>
      </pc:sldChg>
      <pc:sldChg chg="addSp delSp modSp new mod">
        <pc:chgData name="Kacharuk Marukpitak" userId="19724284c9b34401" providerId="LiveId" clId="{624087C5-6506-48CC-93BE-DD2FCF1C2000}" dt="2022-02-22T12:24:37.734" v="2724"/>
        <pc:sldMkLst>
          <pc:docMk/>
          <pc:sldMk cId="1501452324" sldId="411"/>
        </pc:sldMkLst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2" creationId="{9FAA7C24-7549-48F3-ADA7-E5E0B5E9C975}"/>
          </ac:spMkLst>
        </pc:spChg>
        <pc:spChg chg="add del mod">
          <ac:chgData name="Kacharuk Marukpitak" userId="19724284c9b34401" providerId="LiveId" clId="{624087C5-6506-48CC-93BE-DD2FCF1C2000}" dt="2022-02-22T11:12:16.782" v="531" actId="478"/>
          <ac:spMkLst>
            <pc:docMk/>
            <pc:sldMk cId="1501452324" sldId="411"/>
            <ac:spMk id="3" creationId="{E57549AD-ED45-48CE-BA98-360284157656}"/>
          </ac:spMkLst>
        </pc:spChg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4" creationId="{2D8E0288-E000-4A14-94F5-BB361F7B35C7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5" creationId="{84CE3CEB-6D6B-4C0F-8973-3F4FE6CCF11D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6" creationId="{97DD49E9-1B3A-457C-9729-9901F651FC61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9" creationId="{EBCF99A3-1822-4E26-8387-10F1D4D2BC2F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10" creationId="{90DAFE9B-93BC-4D42-AD93-2A0716B5BB8F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12" creationId="{62DBB59E-18A2-4FA8-B8E0-9C335FA6BBF4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13" creationId="{AFFA5F49-0ADA-4CAE-9868-DF3519C2E5BE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15" creationId="{D8A3F0E5-4681-485F-8492-1F00A9FAF5C7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16" creationId="{F75CC055-D2E9-428F-8EB7-9B8AF6058B0C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18" creationId="{CE01A94C-F809-4EF4-9AAB-9877D9DF776B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19" creationId="{86265C00-45CB-408B-824E-FCCA42A757F2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21" creationId="{30DDD2B6-61EA-4A87-B5A7-741E9636023D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22" creationId="{E46328A0-A4ED-4994-9F4F-AF65826FBAB2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24" creationId="{BB747C63-1F55-4808-8CFD-E409ED7CC818}"/>
          </ac:spMkLst>
        </pc:spChg>
        <pc:spChg chg="add del mod topLvl">
          <ac:chgData name="Kacharuk Marukpitak" userId="19724284c9b34401" providerId="LiveId" clId="{624087C5-6506-48CC-93BE-DD2FCF1C2000}" dt="2022-02-22T11:15:14.118" v="2046"/>
          <ac:spMkLst>
            <pc:docMk/>
            <pc:sldMk cId="1501452324" sldId="411"/>
            <ac:spMk id="25" creationId="{675113F7-88AC-4E20-B544-7D7595914BD1}"/>
          </ac:spMkLst>
        </pc:spChg>
        <pc:spChg chg="add del mod">
          <ac:chgData name="Kacharuk Marukpitak" userId="19724284c9b34401" providerId="LiveId" clId="{624087C5-6506-48CC-93BE-DD2FCF1C2000}" dt="2022-02-22T11:15:13.783" v="2012"/>
          <ac:spMkLst>
            <pc:docMk/>
            <pc:sldMk cId="1501452324" sldId="411"/>
            <ac:spMk id="26" creationId="{1E31A8F9-C2E9-494C-9284-38CF12F47D7C}"/>
          </ac:spMkLst>
        </pc:spChg>
        <pc:spChg chg="add del 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27" creationId="{E1BA6C90-BB6B-466A-9A90-CF4172F1D100}"/>
          </ac:spMkLst>
        </pc:spChg>
        <pc:spChg chg="add del 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28" creationId="{8C8E37CC-723F-49BA-BAC4-7EA26962A8BA}"/>
          </ac:spMkLst>
        </pc:spChg>
        <pc:spChg chg="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29" creationId="{C03D8411-40B4-4C28-A9C9-867494FBE755}"/>
          </ac:spMkLst>
        </pc:spChg>
        <pc:spChg chg="add del 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30" creationId="{037DC0A5-EF94-4A95-89C5-43C731897A70}"/>
          </ac:spMkLst>
        </pc:spChg>
        <pc:spChg chg="add del 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31" creationId="{B2E5972C-A33B-4C66-B9B2-7AB2E89F86A0}"/>
          </ac:spMkLst>
        </pc:spChg>
        <pc:spChg chg="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32" creationId="{9E0FF3F3-35E3-40F4-BD1F-168DD0CCD520}"/>
          </ac:spMkLst>
        </pc:spChg>
        <pc:spChg chg="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33" creationId="{80DC1985-71D0-4132-85C4-B22F725CC5CF}"/>
          </ac:spMkLst>
        </pc:spChg>
        <pc:spChg chg="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34" creationId="{54F36FC1-8ADD-4ECA-9BF9-407DEE9D4A04}"/>
          </ac:spMkLst>
        </pc:spChg>
        <pc:spChg chg="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35" creationId="{443B7AFF-F27B-4F56-849A-7EDE5FB82CFE}"/>
          </ac:spMkLst>
        </pc:spChg>
        <pc:spChg chg="add del 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36" creationId="{8367D31A-B31F-456B-87A3-E55AE15B6F4D}"/>
          </ac:spMkLst>
        </pc:spChg>
        <pc:spChg chg="add del 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37" creationId="{68EE717C-78F3-4CFF-AF28-3BFEA0A53B7F}"/>
          </ac:spMkLst>
        </pc:spChg>
        <pc:spChg chg="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38" creationId="{65BC3E8A-7850-4EAA-BEBF-DED9A351187C}"/>
          </ac:spMkLst>
        </pc:spChg>
        <pc:spChg chg="add del 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39" creationId="{B91EBD5F-1D40-45F4-99B0-5E3909326D14}"/>
          </ac:spMkLst>
        </pc:spChg>
        <pc:spChg chg="add del 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40" creationId="{33E9C5D3-F026-4B4E-99C7-672A2E71E6CF}"/>
          </ac:spMkLst>
        </pc:spChg>
        <pc:spChg chg="add del mod">
          <ac:chgData name="Kacharuk Marukpitak" userId="19724284c9b34401" providerId="LiveId" clId="{624087C5-6506-48CC-93BE-DD2FCF1C2000}" dt="2022-02-22T11:15:13.377" v="2011"/>
          <ac:spMkLst>
            <pc:docMk/>
            <pc:sldMk cId="1501452324" sldId="411"/>
            <ac:spMk id="41" creationId="{0DD577D0-B421-4F73-9B8C-11B9871BB820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42" creationId="{684D9889-6B8F-46E9-A666-0F90C8E43431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45" creationId="{B2E3CC51-661A-46CB-ABB2-7369829AD4B3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46" creationId="{F63E5817-98F4-4324-ABEB-4B514A129AA9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48" creationId="{B490D94C-CE98-4F80-8B32-595B6342E715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49" creationId="{99F8EB6A-2A71-4E36-AF25-2DB9C47BB08C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51" creationId="{C84BCC23-B068-4153-B8B1-16163E89AF47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52" creationId="{14F9E76B-2F32-4B85-B19D-E6890A8CD815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54" creationId="{26E06106-A8C0-4BB0-A57D-042C277C31CC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55" creationId="{261FAC1D-FEBD-41A8-A29F-8A3085103E08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57" creationId="{79B1C1AC-4EB4-4C50-A7C6-4317E02DC7F1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58" creationId="{C4959C9A-3FC3-41CB-951D-7F056062AF6C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60" creationId="{BD615181-4D40-4FA0-B807-54CAA73BD3DA}"/>
          </ac:spMkLst>
        </pc:spChg>
        <pc:spChg chg="add del mod topLvl">
          <ac:chgData name="Kacharuk Marukpitak" userId="19724284c9b34401" providerId="LiveId" clId="{624087C5-6506-48CC-93BE-DD2FCF1C2000}" dt="2022-02-22T11:17:14.313" v="2178"/>
          <ac:spMkLst>
            <pc:docMk/>
            <pc:sldMk cId="1501452324" sldId="411"/>
            <ac:spMk id="61" creationId="{FD6984B5-4C20-47DC-B777-7BB2F844879C}"/>
          </ac:spMkLst>
        </pc:spChg>
        <pc:spChg chg="add del mod">
          <ac:chgData name="Kacharuk Marukpitak" userId="19724284c9b34401" providerId="LiveId" clId="{624087C5-6506-48CC-93BE-DD2FCF1C2000}" dt="2022-02-22T11:17:14.170" v="2144"/>
          <ac:spMkLst>
            <pc:docMk/>
            <pc:sldMk cId="1501452324" sldId="411"/>
            <ac:spMk id="62" creationId="{167102A4-E83D-4EF6-9CE0-BCF139B2B62B}"/>
          </ac:spMkLst>
        </pc:spChg>
        <pc:spChg chg="add del 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63" creationId="{BF5F4209-8756-4856-B177-8EB6EEBB6478}"/>
          </ac:spMkLst>
        </pc:spChg>
        <pc:spChg chg="add del 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64" creationId="{3C3397B6-25AF-4A1A-9AD1-6C80E09A34E9}"/>
          </ac:spMkLst>
        </pc:spChg>
        <pc:spChg chg="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65" creationId="{FF7F3225-711D-46D7-A59A-83A34EF2892F}"/>
          </ac:spMkLst>
        </pc:spChg>
        <pc:spChg chg="add del 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66" creationId="{F94E1E2B-4F95-4FB3-80B1-9251B5A5C9D4}"/>
          </ac:spMkLst>
        </pc:spChg>
        <pc:spChg chg="add del 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67" creationId="{04349C26-3B0B-48A3-8271-8B1BB5106266}"/>
          </ac:spMkLst>
        </pc:spChg>
        <pc:spChg chg="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68" creationId="{05281167-4D20-4F1A-9A14-70D7F00CC83E}"/>
          </ac:spMkLst>
        </pc:spChg>
        <pc:spChg chg="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69" creationId="{21E71B5C-123D-42C4-AA9C-525C2B879778}"/>
          </ac:spMkLst>
        </pc:spChg>
        <pc:spChg chg="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70" creationId="{FC76A7BC-70DA-4A8C-95B8-F26C52BAC10C}"/>
          </ac:spMkLst>
        </pc:spChg>
        <pc:spChg chg="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71" creationId="{74CA86F0-F593-4B93-9E52-FB3464408E81}"/>
          </ac:spMkLst>
        </pc:spChg>
        <pc:spChg chg="add del 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72" creationId="{B0B8D79F-7E1D-4D71-A968-963B631FC9BE}"/>
          </ac:spMkLst>
        </pc:spChg>
        <pc:spChg chg="add del 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73" creationId="{F9194161-4D62-443F-A5FC-6449F5C6CBB9}"/>
          </ac:spMkLst>
        </pc:spChg>
        <pc:spChg chg="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74" creationId="{05C3F488-394C-4E5A-A81E-F24AADB625DF}"/>
          </ac:spMkLst>
        </pc:spChg>
        <pc:spChg chg="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75" creationId="{FCF8F92D-BB07-44E8-87BF-68C365C8CAA9}"/>
          </ac:spMkLst>
        </pc:spChg>
        <pc:spChg chg="add del 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76" creationId="{F7F23C8C-B2C0-47AB-AF2C-315540AB3023}"/>
          </ac:spMkLst>
        </pc:spChg>
        <pc:spChg chg="add del mod">
          <ac:chgData name="Kacharuk Marukpitak" userId="19724284c9b34401" providerId="LiveId" clId="{624087C5-6506-48CC-93BE-DD2FCF1C2000}" dt="2022-02-22T11:17:14.056" v="2143"/>
          <ac:spMkLst>
            <pc:docMk/>
            <pc:sldMk cId="1501452324" sldId="411"/>
            <ac:spMk id="77" creationId="{60BA4082-B2C2-40D8-BE17-D917950C01F6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78" creationId="{EAC76E6A-9BB7-49B4-B812-5C22A383339E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81" creationId="{77AD79D7-3CF9-43AB-9655-1EBF6C8189C7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82" creationId="{C11E881E-BCB2-4854-84DF-2D612125A55B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84" creationId="{C3BF6B79-8D0D-44AE-90A6-30CC55FDC080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85" creationId="{43383104-D5A4-4410-9B06-B6AD0524C7C2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87" creationId="{933FB8DA-5E90-4606-8A10-F333A0B20984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88" creationId="{0CCCDB62-3D20-4815-94A2-1A964D65F7B7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90" creationId="{2144D092-E2DF-4122-928E-A123C7304F4A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91" creationId="{BB7AA7D5-4E8D-41F3-A006-953AFDA00EE1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93" creationId="{7F69AF30-7162-41AB-AE23-96D918B0C301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94" creationId="{5F6FE8FE-DEF4-422F-A4AE-9F51F3BB823C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96" creationId="{CC4B8789-536F-4147-A36E-B46D8061BD48}"/>
          </ac:spMkLst>
        </pc:spChg>
        <pc:spChg chg="add del mod topLvl">
          <ac:chgData name="Kacharuk Marukpitak" userId="19724284c9b34401" providerId="LiveId" clId="{624087C5-6506-48CC-93BE-DD2FCF1C2000}" dt="2022-02-22T12:24:37.734" v="2724"/>
          <ac:spMkLst>
            <pc:docMk/>
            <pc:sldMk cId="1501452324" sldId="411"/>
            <ac:spMk id="97" creationId="{418108D0-5E2A-41E4-B147-99A7E554D8A5}"/>
          </ac:spMkLst>
        </pc:spChg>
        <pc:spChg chg="add del mod">
          <ac:chgData name="Kacharuk Marukpitak" userId="19724284c9b34401" providerId="LiveId" clId="{624087C5-6506-48CC-93BE-DD2FCF1C2000}" dt="2022-02-22T12:24:23.494" v="2684"/>
          <ac:spMkLst>
            <pc:docMk/>
            <pc:sldMk cId="1501452324" sldId="411"/>
            <ac:spMk id="98" creationId="{313219E5-F5A2-446D-A194-1AAC7D27D281}"/>
          </ac:spMkLst>
        </pc:spChg>
        <pc:spChg chg="add del 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99" creationId="{163FC586-107B-44DF-85D5-7A6F84EA4443}"/>
          </ac:spMkLst>
        </pc:spChg>
        <pc:spChg chg="add del 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00" creationId="{3DD3C2BC-7072-4C98-A56E-F3BFC29B305E}"/>
          </ac:spMkLst>
        </pc:spChg>
        <pc:spChg chg="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01" creationId="{F5C929F5-358C-41D6-9A4E-B534DECC98A7}"/>
          </ac:spMkLst>
        </pc:spChg>
        <pc:spChg chg="add del 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02" creationId="{4D7A7C01-2C28-49FE-800B-824E6962064A}"/>
          </ac:spMkLst>
        </pc:spChg>
        <pc:spChg chg="add del 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03" creationId="{B3441A5B-5C5C-46EC-9D35-3B14613A9494}"/>
          </ac:spMkLst>
        </pc:spChg>
        <pc:spChg chg="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04" creationId="{0956F8BE-A40D-4DDF-9616-C351D18C4AAC}"/>
          </ac:spMkLst>
        </pc:spChg>
        <pc:spChg chg="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05" creationId="{AE923872-8449-411C-8267-39FE76B31E7D}"/>
          </ac:spMkLst>
        </pc:spChg>
        <pc:spChg chg="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06" creationId="{CD877C92-8A93-4A1A-B5AE-67E3501E1435}"/>
          </ac:spMkLst>
        </pc:spChg>
        <pc:spChg chg="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07" creationId="{C93E612A-92A3-4CC0-90FD-EC698FE7E54F}"/>
          </ac:spMkLst>
        </pc:spChg>
        <pc:spChg chg="add del 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08" creationId="{B990C0FD-5C6B-4ACA-81B8-21572ED6960B}"/>
          </ac:spMkLst>
        </pc:spChg>
        <pc:spChg chg="add del 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09" creationId="{BBC32C6D-4B9D-42F2-9023-CCA40A586296}"/>
          </ac:spMkLst>
        </pc:spChg>
        <pc:spChg chg="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10" creationId="{C59D6934-BD72-4729-9E0C-DBD23495814C}"/>
          </ac:spMkLst>
        </pc:spChg>
        <pc:spChg chg="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11" creationId="{B98B0E0E-B5B5-4BB2-ACB0-BCE3C7D9C98F}"/>
          </ac:spMkLst>
        </pc:spChg>
        <pc:spChg chg="add del 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12" creationId="{CDDB8D1C-7313-45B9-AF36-CAD5DB755E05}"/>
          </ac:spMkLst>
        </pc:spChg>
        <pc:spChg chg="add del mod">
          <ac:chgData name="Kacharuk Marukpitak" userId="19724284c9b34401" providerId="LiveId" clId="{624087C5-6506-48CC-93BE-DD2FCF1C2000}" dt="2022-02-22T12:24:22.940" v="2683"/>
          <ac:spMkLst>
            <pc:docMk/>
            <pc:sldMk cId="1501452324" sldId="411"/>
            <ac:spMk id="113" creationId="{7EFC26A6-0E65-4421-834B-E27F95F3A31F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14" creationId="{38F54ACB-6A60-4DE3-BCE9-B4E2A40C0C37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15" creationId="{B2206022-51B8-4592-B00C-7BD9FECE879E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16" creationId="{B9E6CEB7-8CF3-4431-BA26-8DF7430CF01E}"/>
          </ac:spMkLst>
        </pc:spChg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17" creationId="{097B4FF3-B1BD-4BEF-B738-5219CA9BE1B4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18" creationId="{F9203647-A9C6-4379-8F3B-3518BFA299D2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19" creationId="{1E797674-A9F2-4912-9601-076C60F0DFCD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20" creationId="{09CAB6DB-1B6A-48E7-A54F-55807A5C3D49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21" creationId="{22E4F88B-9FD1-430E-BD09-8C3FCCD3E27D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22" creationId="{A9FF3360-E24B-4033-885F-6EF1FE0824AE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23" creationId="{B4789655-509C-410E-80E2-1B78C28E7392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24" creationId="{80DC64C8-6CAD-49BE-865C-8B66876A6C1B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25" creationId="{305B927A-51A7-4796-9373-84AAFD673CAD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26" creationId="{DA14C42A-102D-475C-B746-42D04822153C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27" creationId="{BAD107C8-7BA2-49B5-924E-821BEA968D2F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28" creationId="{29EF1CC8-0194-4DCE-8FC5-AA0B6E53E875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29" creationId="{73F0046C-BBC0-47B3-A9D2-722376F73BCB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30" creationId="{F5DE0A5B-AF6C-4EF3-8A0C-4752E8C1E802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31" creationId="{33DBEA5A-3C49-4999-BA4F-84E957EF2491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32" creationId="{E1C2DF05-FB50-44BE-B036-80EEC1D2A6AE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33" creationId="{03E4BB3A-0A00-42A9-998F-AA660411B47F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34" creationId="{4FD9EA3B-B6ED-4773-A253-A8588C4C2A37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35" creationId="{09574B42-F830-4653-90FC-0B5A4B9D3D14}"/>
          </ac:spMkLst>
        </pc:spChg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36" creationId="{AEC0B34E-C15D-43FE-BCDD-E77E0254D360}"/>
          </ac:spMkLst>
        </pc:spChg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37" creationId="{9945C7FC-FCC5-4394-BEE1-2C504D17A5FC}"/>
          </ac:spMkLst>
        </pc:spChg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38" creationId="{347D44CA-254C-4401-B57E-5693F85666CB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39" creationId="{10ED43CE-C00A-47F3-BEEF-AA1E68E01623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40" creationId="{F0E5A0F4-D57E-4837-8958-33905E9903AC}"/>
          </ac:spMkLst>
        </pc:spChg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41" creationId="{91D372E9-4FA8-43C5-9B8A-9FD8DEB3963F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42" creationId="{E380C121-7A55-4453-A288-E880F054D203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43" creationId="{ECEDED09-3762-4D20-B4B6-DEED1454EC8B}"/>
          </ac:spMkLst>
        </pc:spChg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44" creationId="{C103626E-2393-4A54-97B9-4B5FFF3A28EE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45" creationId="{8FA021A8-1F63-4545-B7D0-C6EA85685EC3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46" creationId="{DCEC9048-E7E3-43D2-A3B5-2B58AD5AC47B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47" creationId="{76F08E69-D14F-43CB-BC31-D2770FF46BEA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48" creationId="{6BE75DE4-2E98-4A45-9571-CEF36440468C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49" creationId="{183FCD78-EB97-4416-BC16-E240F37C236D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50" creationId="{EA9F3448-F73D-4810-8F63-7F099F83B826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51" creationId="{822B8DE9-7223-4271-8FA7-48390B50FC40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52" creationId="{CA85161E-D4BD-4F11-838D-B900D934EB21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53" creationId="{E4321BD5-6D71-4D85-B689-5513B6F98A0D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54" creationId="{4BEFEDD9-C4CC-4942-8C0E-29065E3BA80F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55" creationId="{16CE7A89-132A-4B1D-8232-9B1E6E3B904B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56" creationId="{37283499-9D4E-4D7C-9C0D-1270B8D96D0C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57" creationId="{41FA34D4-8DF3-49E0-BF19-7FC01F2BD2BC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58" creationId="{5B80D17F-A2EF-4B11-9011-3EB2507B85AF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59" creationId="{4BFEAD24-1125-460F-B1EC-B253410C0534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60" creationId="{4595BA4D-8E82-484D-8326-7CCCBA46D9F6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61" creationId="{A3393F97-EBCB-4024-A03E-D5B2D99EB670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62" creationId="{83673B4B-386F-4164-B562-6A9D61407141}"/>
          </ac:spMkLst>
        </pc:spChg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63" creationId="{DA67B568-5C26-42C9-89BA-C3F1F0119C1B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64" creationId="{279A517C-4A6E-47BB-AE9E-F43FAE1F4933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65" creationId="{66A39C00-02EB-4E7C-89F0-4C72A55EEEA5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66" creationId="{55F3C104-2A1D-4DFF-B7F4-7273F3BA703D}"/>
          </ac:spMkLst>
        </pc:spChg>
        <pc:spChg chg="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67" creationId="{AB745774-6A58-4F66-99CE-2CC91EDE77CA}"/>
          </ac:spMkLst>
        </pc:spChg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68" creationId="{D856052E-68BC-40C8-8F8C-9C672E17D321}"/>
          </ac:spMkLst>
        </pc:spChg>
        <pc:spChg chg="add del mod">
          <ac:chgData name="Kacharuk Marukpitak" userId="19724284c9b34401" providerId="LiveId" clId="{624087C5-6506-48CC-93BE-DD2FCF1C2000}" dt="2022-02-22T12:24:37.355" v="2690"/>
          <ac:spMkLst>
            <pc:docMk/>
            <pc:sldMk cId="1501452324" sldId="411"/>
            <ac:spMk id="169" creationId="{2AFAD379-F557-445D-B839-3CD4902E5E92}"/>
          </ac:spMkLst>
        </pc:spChg>
        <pc:grpChg chg="add del mod">
          <ac:chgData name="Kacharuk Marukpitak" userId="19724284c9b34401" providerId="LiveId" clId="{624087C5-6506-48CC-93BE-DD2FCF1C2000}" dt="2022-02-22T11:15:14.118" v="2046"/>
          <ac:grpSpMkLst>
            <pc:docMk/>
            <pc:sldMk cId="1501452324" sldId="411"/>
            <ac:grpSpMk id="7" creationId="{994AE513-3022-4D54-8E3B-E9C3FFF61FB5}"/>
          </ac:grpSpMkLst>
        </pc:grpChg>
        <pc:grpChg chg="add del mod">
          <ac:chgData name="Kacharuk Marukpitak" userId="19724284c9b34401" providerId="LiveId" clId="{624087C5-6506-48CC-93BE-DD2FCF1C2000}" dt="2022-02-22T11:15:14.118" v="2046"/>
          <ac:grpSpMkLst>
            <pc:docMk/>
            <pc:sldMk cId="1501452324" sldId="411"/>
            <ac:grpSpMk id="8" creationId="{BC648D9A-98EC-4C9E-9D53-D27957E4996A}"/>
          </ac:grpSpMkLst>
        </pc:grpChg>
        <pc:grpChg chg="add del mod">
          <ac:chgData name="Kacharuk Marukpitak" userId="19724284c9b34401" providerId="LiveId" clId="{624087C5-6506-48CC-93BE-DD2FCF1C2000}" dt="2022-02-22T11:15:14.118" v="2046"/>
          <ac:grpSpMkLst>
            <pc:docMk/>
            <pc:sldMk cId="1501452324" sldId="411"/>
            <ac:grpSpMk id="11" creationId="{D89B614E-57AD-4869-A340-946700A6343E}"/>
          </ac:grpSpMkLst>
        </pc:grpChg>
        <pc:grpChg chg="add del mod">
          <ac:chgData name="Kacharuk Marukpitak" userId="19724284c9b34401" providerId="LiveId" clId="{624087C5-6506-48CC-93BE-DD2FCF1C2000}" dt="2022-02-22T11:15:14.118" v="2046"/>
          <ac:grpSpMkLst>
            <pc:docMk/>
            <pc:sldMk cId="1501452324" sldId="411"/>
            <ac:grpSpMk id="14" creationId="{CF83AAA5-2E3B-4DAA-9214-EEBA4A745080}"/>
          </ac:grpSpMkLst>
        </pc:grpChg>
        <pc:grpChg chg="add del mod">
          <ac:chgData name="Kacharuk Marukpitak" userId="19724284c9b34401" providerId="LiveId" clId="{624087C5-6506-48CC-93BE-DD2FCF1C2000}" dt="2022-02-22T11:15:14.118" v="2046"/>
          <ac:grpSpMkLst>
            <pc:docMk/>
            <pc:sldMk cId="1501452324" sldId="411"/>
            <ac:grpSpMk id="17" creationId="{AB1B4962-211A-4D5D-9A14-FB14A2CE5FA2}"/>
          </ac:grpSpMkLst>
        </pc:grpChg>
        <pc:grpChg chg="add del mod">
          <ac:chgData name="Kacharuk Marukpitak" userId="19724284c9b34401" providerId="LiveId" clId="{624087C5-6506-48CC-93BE-DD2FCF1C2000}" dt="2022-02-22T11:15:14.118" v="2046"/>
          <ac:grpSpMkLst>
            <pc:docMk/>
            <pc:sldMk cId="1501452324" sldId="411"/>
            <ac:grpSpMk id="20" creationId="{853C7B89-95A5-460A-805A-2BB48FC2B560}"/>
          </ac:grpSpMkLst>
        </pc:grpChg>
        <pc:grpChg chg="add del mod">
          <ac:chgData name="Kacharuk Marukpitak" userId="19724284c9b34401" providerId="LiveId" clId="{624087C5-6506-48CC-93BE-DD2FCF1C2000}" dt="2022-02-22T11:15:14.118" v="2046"/>
          <ac:grpSpMkLst>
            <pc:docMk/>
            <pc:sldMk cId="1501452324" sldId="411"/>
            <ac:grpSpMk id="23" creationId="{C64023A2-7A1D-4A32-98BB-207BFEB8D7E3}"/>
          </ac:grpSpMkLst>
        </pc:grpChg>
        <pc:grpChg chg="add del mod">
          <ac:chgData name="Kacharuk Marukpitak" userId="19724284c9b34401" providerId="LiveId" clId="{624087C5-6506-48CC-93BE-DD2FCF1C2000}" dt="2022-02-22T11:17:14.313" v="2178"/>
          <ac:grpSpMkLst>
            <pc:docMk/>
            <pc:sldMk cId="1501452324" sldId="411"/>
            <ac:grpSpMk id="43" creationId="{AD3E0F24-4AF6-464E-B421-7F0818F616BB}"/>
          </ac:grpSpMkLst>
        </pc:grpChg>
        <pc:grpChg chg="add del mod">
          <ac:chgData name="Kacharuk Marukpitak" userId="19724284c9b34401" providerId="LiveId" clId="{624087C5-6506-48CC-93BE-DD2FCF1C2000}" dt="2022-02-22T11:17:14.313" v="2178"/>
          <ac:grpSpMkLst>
            <pc:docMk/>
            <pc:sldMk cId="1501452324" sldId="411"/>
            <ac:grpSpMk id="44" creationId="{CDD7E68E-E8BA-4D7E-AC5C-9C5775F1D8F7}"/>
          </ac:grpSpMkLst>
        </pc:grpChg>
        <pc:grpChg chg="add del mod">
          <ac:chgData name="Kacharuk Marukpitak" userId="19724284c9b34401" providerId="LiveId" clId="{624087C5-6506-48CC-93BE-DD2FCF1C2000}" dt="2022-02-22T11:17:14.313" v="2178"/>
          <ac:grpSpMkLst>
            <pc:docMk/>
            <pc:sldMk cId="1501452324" sldId="411"/>
            <ac:grpSpMk id="47" creationId="{EF1562A5-E935-4152-8A21-9AEC9A31A1EF}"/>
          </ac:grpSpMkLst>
        </pc:grpChg>
        <pc:grpChg chg="add del mod">
          <ac:chgData name="Kacharuk Marukpitak" userId="19724284c9b34401" providerId="LiveId" clId="{624087C5-6506-48CC-93BE-DD2FCF1C2000}" dt="2022-02-22T11:17:14.313" v="2178"/>
          <ac:grpSpMkLst>
            <pc:docMk/>
            <pc:sldMk cId="1501452324" sldId="411"/>
            <ac:grpSpMk id="50" creationId="{19FE0BF5-212A-4DF2-8E25-7133E85A8986}"/>
          </ac:grpSpMkLst>
        </pc:grpChg>
        <pc:grpChg chg="add del mod">
          <ac:chgData name="Kacharuk Marukpitak" userId="19724284c9b34401" providerId="LiveId" clId="{624087C5-6506-48CC-93BE-DD2FCF1C2000}" dt="2022-02-22T11:17:14.313" v="2178"/>
          <ac:grpSpMkLst>
            <pc:docMk/>
            <pc:sldMk cId="1501452324" sldId="411"/>
            <ac:grpSpMk id="53" creationId="{740D608A-B81E-46A1-BCBB-AF0F29AFCBDA}"/>
          </ac:grpSpMkLst>
        </pc:grpChg>
        <pc:grpChg chg="add del mod">
          <ac:chgData name="Kacharuk Marukpitak" userId="19724284c9b34401" providerId="LiveId" clId="{624087C5-6506-48CC-93BE-DD2FCF1C2000}" dt="2022-02-22T11:17:14.313" v="2178"/>
          <ac:grpSpMkLst>
            <pc:docMk/>
            <pc:sldMk cId="1501452324" sldId="411"/>
            <ac:grpSpMk id="56" creationId="{CE2F8346-DF6B-435E-8DFB-20D9C68730A8}"/>
          </ac:grpSpMkLst>
        </pc:grpChg>
        <pc:grpChg chg="add del mod">
          <ac:chgData name="Kacharuk Marukpitak" userId="19724284c9b34401" providerId="LiveId" clId="{624087C5-6506-48CC-93BE-DD2FCF1C2000}" dt="2022-02-22T11:17:14.313" v="2178"/>
          <ac:grpSpMkLst>
            <pc:docMk/>
            <pc:sldMk cId="1501452324" sldId="411"/>
            <ac:grpSpMk id="59" creationId="{734227DC-A577-4C1B-9B49-E53014ADBEA0}"/>
          </ac:grpSpMkLst>
        </pc:grpChg>
        <pc:grpChg chg="add del mod">
          <ac:chgData name="Kacharuk Marukpitak" userId="19724284c9b34401" providerId="LiveId" clId="{624087C5-6506-48CC-93BE-DD2FCF1C2000}" dt="2022-02-22T12:24:37.734" v="2724"/>
          <ac:grpSpMkLst>
            <pc:docMk/>
            <pc:sldMk cId="1501452324" sldId="411"/>
            <ac:grpSpMk id="79" creationId="{22EFFBFB-C37E-4A8E-856E-41ED9F529E42}"/>
          </ac:grpSpMkLst>
        </pc:grpChg>
        <pc:grpChg chg="add del mod">
          <ac:chgData name="Kacharuk Marukpitak" userId="19724284c9b34401" providerId="LiveId" clId="{624087C5-6506-48CC-93BE-DD2FCF1C2000}" dt="2022-02-22T12:24:37.734" v="2724"/>
          <ac:grpSpMkLst>
            <pc:docMk/>
            <pc:sldMk cId="1501452324" sldId="411"/>
            <ac:grpSpMk id="80" creationId="{46530405-886D-4F30-95CD-CF3629A5461F}"/>
          </ac:grpSpMkLst>
        </pc:grpChg>
        <pc:grpChg chg="add del mod">
          <ac:chgData name="Kacharuk Marukpitak" userId="19724284c9b34401" providerId="LiveId" clId="{624087C5-6506-48CC-93BE-DD2FCF1C2000}" dt="2022-02-22T12:24:37.734" v="2724"/>
          <ac:grpSpMkLst>
            <pc:docMk/>
            <pc:sldMk cId="1501452324" sldId="411"/>
            <ac:grpSpMk id="83" creationId="{EB2A3107-0DED-4CFA-A605-790D29138F55}"/>
          </ac:grpSpMkLst>
        </pc:grpChg>
        <pc:grpChg chg="add del mod">
          <ac:chgData name="Kacharuk Marukpitak" userId="19724284c9b34401" providerId="LiveId" clId="{624087C5-6506-48CC-93BE-DD2FCF1C2000}" dt="2022-02-22T12:24:37.734" v="2724"/>
          <ac:grpSpMkLst>
            <pc:docMk/>
            <pc:sldMk cId="1501452324" sldId="411"/>
            <ac:grpSpMk id="86" creationId="{8D5281A8-9007-42E4-9728-9D9961CEA465}"/>
          </ac:grpSpMkLst>
        </pc:grpChg>
        <pc:grpChg chg="add del mod">
          <ac:chgData name="Kacharuk Marukpitak" userId="19724284c9b34401" providerId="LiveId" clId="{624087C5-6506-48CC-93BE-DD2FCF1C2000}" dt="2022-02-22T12:24:37.734" v="2724"/>
          <ac:grpSpMkLst>
            <pc:docMk/>
            <pc:sldMk cId="1501452324" sldId="411"/>
            <ac:grpSpMk id="89" creationId="{CD579C0E-6E98-41BB-85A8-C59E8D057631}"/>
          </ac:grpSpMkLst>
        </pc:grpChg>
        <pc:grpChg chg="add del mod">
          <ac:chgData name="Kacharuk Marukpitak" userId="19724284c9b34401" providerId="LiveId" clId="{624087C5-6506-48CC-93BE-DD2FCF1C2000}" dt="2022-02-22T12:24:37.734" v="2724"/>
          <ac:grpSpMkLst>
            <pc:docMk/>
            <pc:sldMk cId="1501452324" sldId="411"/>
            <ac:grpSpMk id="92" creationId="{5344869E-ABF4-4E04-83D1-F81F53752696}"/>
          </ac:grpSpMkLst>
        </pc:grpChg>
        <pc:grpChg chg="add del mod">
          <ac:chgData name="Kacharuk Marukpitak" userId="19724284c9b34401" providerId="LiveId" clId="{624087C5-6506-48CC-93BE-DD2FCF1C2000}" dt="2022-02-22T12:24:37.734" v="2724"/>
          <ac:grpSpMkLst>
            <pc:docMk/>
            <pc:sldMk cId="1501452324" sldId="411"/>
            <ac:grpSpMk id="95" creationId="{B6F8E4AE-F504-4D1F-B790-9DBC43E3A999}"/>
          </ac:grpSpMkLst>
        </pc:grpChg>
      </pc:sldChg>
      <pc:sldMasterChg chg="del delSldLayout">
        <pc:chgData name="Kacharuk Marukpitak" userId="19724284c9b34401" providerId="LiveId" clId="{624087C5-6506-48CC-93BE-DD2FCF1C2000}" dt="2022-02-22T08:54:14.926" v="13" actId="47"/>
        <pc:sldMasterMkLst>
          <pc:docMk/>
          <pc:sldMasterMk cId="3640823323" sldId="2147483650"/>
        </pc:sldMasterMkLst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1660881913" sldId="2147483651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53412166" sldId="2147483652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3553573432" sldId="2147483653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4031111178" sldId="2147483654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1285133520" sldId="2147483655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1422355530" sldId="2147483656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1883229850" sldId="2147483657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1059107505" sldId="2147483658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3523961488" sldId="2147483659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3470400576" sldId="2147483660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3198506454" sldId="2147483661"/>
          </pc:sldLayoutMkLst>
        </pc:sldLayoutChg>
        <pc:sldLayoutChg chg="del">
          <pc:chgData name="Kacharuk Marukpitak" userId="19724284c9b34401" providerId="LiveId" clId="{624087C5-6506-48CC-93BE-DD2FCF1C2000}" dt="2022-02-22T08:54:14.926" v="13" actId="47"/>
          <pc:sldLayoutMkLst>
            <pc:docMk/>
            <pc:sldMasterMk cId="3640823323" sldId="2147483650"/>
            <pc:sldLayoutMk cId="3993311261" sldId="21474836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EB8DA9-90A7-423B-8FC6-AEF75B4623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75FA1-2EC4-4A95-929D-64F9312AAB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C70C0-1026-4A57-848A-F03FDF6B952E}" type="datetimeFigureOut">
              <a:rPr lang="th-TH" smtClean="0"/>
              <a:t>22/02/65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8A46B-A1EE-4613-86BD-017B8482A1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BBE20-A4A1-4C64-AA51-1C13B69909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71F30-1F83-4408-B4C7-A2BCAF04DB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091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BA4FF-ECCA-4B0D-AB6D-6A11432E2BC3}" type="datetimeFigureOut">
              <a:rPr lang="th-TH" smtClean="0"/>
              <a:t>22/02/65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00E4-0C0D-4E2C-A605-24BF15AD5E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715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242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1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2"/>
          </a:solidFill>
          <a:latin typeface="Prompt" panose="00000500000000000000" pitchFamily="2" charset="-34"/>
          <a:ea typeface="+mj-ea"/>
          <a:cs typeface="Prompt" panose="00000500000000000000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Prompt" panose="00000500000000000000" pitchFamily="2" charset="-34"/>
          <a:ea typeface="+mn-ea"/>
          <a:cs typeface="Prompt" panose="00000500000000000000" pitchFamily="2" charset="-34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Prompt" panose="00000500000000000000" pitchFamily="2" charset="-34"/>
          <a:ea typeface="+mn-ea"/>
          <a:cs typeface="Prompt" panose="00000500000000000000" pitchFamily="2" charset="-34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Prompt" panose="00000500000000000000" pitchFamily="2" charset="-34"/>
          <a:ea typeface="+mn-ea"/>
          <a:cs typeface="Prompt" panose="00000500000000000000" pitchFamily="2" charset="-34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Prompt" panose="00000500000000000000" pitchFamily="2" charset="-34"/>
          <a:ea typeface="+mn-ea"/>
          <a:cs typeface="Prompt" panose="00000500000000000000" pitchFamily="2" charset="-34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Prompt" panose="00000500000000000000" pitchFamily="2" charset="-34"/>
          <a:ea typeface="+mn-ea"/>
          <a:cs typeface="Prompt" panose="00000500000000000000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008" userDrawn="1">
          <p15:clr>
            <a:srgbClr val="F26B43"/>
          </p15:clr>
        </p15:guide>
        <p15:guide id="9" orient="horz" pos="259" userDrawn="1">
          <p15:clr>
            <a:srgbClr val="F26B43"/>
          </p15:clr>
        </p15:guide>
        <p15:guide id="11" pos="269" userDrawn="1">
          <p15:clr>
            <a:srgbClr val="F26B43"/>
          </p15:clr>
        </p15:guide>
        <p15:guide id="12" pos="7411" userDrawn="1">
          <p15:clr>
            <a:srgbClr val="F26B43"/>
          </p15:clr>
        </p15:guide>
        <p15:guide id="13" pos="960" userDrawn="1">
          <p15:clr>
            <a:srgbClr val="F26B43"/>
          </p15:clr>
        </p15:guide>
        <p15:guide id="14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5A208E-53FC-49E9-A111-1E1C7C39CC71}"/>
              </a:ext>
            </a:extLst>
          </p:cNvPr>
          <p:cNvSpPr/>
          <p:nvPr/>
        </p:nvSpPr>
        <p:spPr>
          <a:xfrm>
            <a:off x="4154174" y="1470207"/>
            <a:ext cx="3883653" cy="436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th-T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39A7B-C7AD-4A97-8921-F5E5168E37BF}"/>
              </a:ext>
            </a:extLst>
          </p:cNvPr>
          <p:cNvSpPr/>
          <p:nvPr/>
        </p:nvSpPr>
        <p:spPr>
          <a:xfrm>
            <a:off x="3355378" y="2630711"/>
            <a:ext cx="1941825" cy="436073"/>
          </a:xfrm>
          <a:prstGeom prst="rect">
            <a:avLst/>
          </a:prstGeom>
          <a:solidFill>
            <a:srgbClr val="0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th-T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A5AC4-3CF1-4807-93C2-B6673A4320A9}"/>
              </a:ext>
            </a:extLst>
          </p:cNvPr>
          <p:cNvSpPr/>
          <p:nvPr/>
        </p:nvSpPr>
        <p:spPr>
          <a:xfrm>
            <a:off x="4120339" y="3791215"/>
            <a:ext cx="3236378" cy="436073"/>
          </a:xfrm>
          <a:prstGeom prst="rect">
            <a:avLst/>
          </a:prstGeom>
          <a:solidFill>
            <a:srgbClr val="0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th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EEFBC-32DD-4D46-8B44-20DC0D39F83F}"/>
              </a:ext>
            </a:extLst>
          </p:cNvPr>
          <p:cNvSpPr/>
          <p:nvPr/>
        </p:nvSpPr>
        <p:spPr>
          <a:xfrm>
            <a:off x="4120338" y="4951720"/>
            <a:ext cx="7055302" cy="436073"/>
          </a:xfrm>
          <a:prstGeom prst="rect">
            <a:avLst/>
          </a:prstGeom>
          <a:solidFill>
            <a:srgbClr val="0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593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5C3A3F7-D9BC-4296-BEC7-74887ECF6FD3}"/>
              </a:ext>
            </a:extLst>
          </p:cNvPr>
          <p:cNvSpPr/>
          <p:nvPr/>
        </p:nvSpPr>
        <p:spPr>
          <a:xfrm>
            <a:off x="3863069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Cristina Stevenson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8EED302-1E82-424C-AE6B-74B81D5C5AC0}"/>
              </a:ext>
            </a:extLst>
          </p:cNvPr>
          <p:cNvSpPr/>
          <p:nvPr/>
        </p:nvSpPr>
        <p:spPr>
          <a:xfrm>
            <a:off x="4942138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Shannon Singleton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24E0624-8B3C-4ED5-9560-27EB4FA234C9}"/>
              </a:ext>
            </a:extLst>
          </p:cNvPr>
          <p:cNvSpPr/>
          <p:nvPr/>
        </p:nvSpPr>
        <p:spPr>
          <a:xfrm>
            <a:off x="6021207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Alexis Potter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3D85709-7BB8-4221-842A-20408D7ED2C9}"/>
              </a:ext>
            </a:extLst>
          </p:cNvPr>
          <p:cNvSpPr/>
          <p:nvPr/>
        </p:nvSpPr>
        <p:spPr>
          <a:xfrm>
            <a:off x="7100276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Stewart Reyes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BBE643-E1E4-4FF5-BE8E-3401AB3D8B2F}"/>
              </a:ext>
            </a:extLst>
          </p:cNvPr>
          <p:cNvSpPr/>
          <p:nvPr/>
        </p:nvSpPr>
        <p:spPr>
          <a:xfrm>
            <a:off x="8179345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June Mendoza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981D587-AD02-403B-9C67-7056BF3202BA}"/>
              </a:ext>
            </a:extLst>
          </p:cNvPr>
          <p:cNvSpPr/>
          <p:nvPr/>
        </p:nvSpPr>
        <p:spPr>
          <a:xfrm>
            <a:off x="9258413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Tina Sims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F800AB6-B6C6-4350-9F19-AE6BDE0D7242}"/>
              </a:ext>
            </a:extLst>
          </p:cNvPr>
          <p:cNvSpPr/>
          <p:nvPr/>
        </p:nvSpPr>
        <p:spPr>
          <a:xfrm>
            <a:off x="3863069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Russell Parsons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98B6F3-C967-46DC-ADB5-F9427B1548C2}"/>
              </a:ext>
            </a:extLst>
          </p:cNvPr>
          <p:cNvSpPr/>
          <p:nvPr/>
        </p:nvSpPr>
        <p:spPr>
          <a:xfrm>
            <a:off x="4942138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Bob Fisher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106406C-351A-419A-A7D9-3BD652DDA72D}"/>
              </a:ext>
            </a:extLst>
          </p:cNvPr>
          <p:cNvSpPr/>
          <p:nvPr/>
        </p:nvSpPr>
        <p:spPr>
          <a:xfrm>
            <a:off x="6021207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Irene Brady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62D75DC-7116-4730-A366-A422918C73A0}"/>
              </a:ext>
            </a:extLst>
          </p:cNvPr>
          <p:cNvSpPr/>
          <p:nvPr/>
        </p:nvSpPr>
        <p:spPr>
          <a:xfrm>
            <a:off x="7100276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Darryl Price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70DD00A-8098-41F8-A26E-0AA93FBC0B69}"/>
              </a:ext>
            </a:extLst>
          </p:cNvPr>
          <p:cNvSpPr/>
          <p:nvPr/>
        </p:nvSpPr>
        <p:spPr>
          <a:xfrm>
            <a:off x="8179345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Clifton Carpenter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4D854D-5047-4A90-BC6B-E3022644EFF0}"/>
              </a:ext>
            </a:extLst>
          </p:cNvPr>
          <p:cNvSpPr/>
          <p:nvPr/>
        </p:nvSpPr>
        <p:spPr>
          <a:xfrm>
            <a:off x="9258413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Joel Boone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1E005DB-B122-4839-A7E1-A2CFC1C052AD}"/>
              </a:ext>
            </a:extLst>
          </p:cNvPr>
          <p:cNvSpPr/>
          <p:nvPr/>
        </p:nvSpPr>
        <p:spPr>
          <a:xfrm>
            <a:off x="3863069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Rita Hubbard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C134460-6D05-497C-9372-869D483A4A8F}"/>
              </a:ext>
            </a:extLst>
          </p:cNvPr>
          <p:cNvSpPr/>
          <p:nvPr/>
        </p:nvSpPr>
        <p:spPr>
          <a:xfrm>
            <a:off x="4942138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Kelly Banks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EDD45AA-B087-43E9-AA62-846671E79B44}"/>
              </a:ext>
            </a:extLst>
          </p:cNvPr>
          <p:cNvSpPr/>
          <p:nvPr/>
        </p:nvSpPr>
        <p:spPr>
          <a:xfrm>
            <a:off x="6021207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Evan Gordon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1351990-BA73-4841-AE6A-95DAD2183104}"/>
              </a:ext>
            </a:extLst>
          </p:cNvPr>
          <p:cNvSpPr/>
          <p:nvPr/>
        </p:nvSpPr>
        <p:spPr>
          <a:xfrm>
            <a:off x="7100276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Austin Steele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355F002-BC78-419D-A35F-0FD2C40197FE}"/>
              </a:ext>
            </a:extLst>
          </p:cNvPr>
          <p:cNvSpPr/>
          <p:nvPr/>
        </p:nvSpPr>
        <p:spPr>
          <a:xfrm>
            <a:off x="8179345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Michael Holland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003E2B4-715A-4915-8740-7728105E819B}"/>
              </a:ext>
            </a:extLst>
          </p:cNvPr>
          <p:cNvSpPr/>
          <p:nvPr/>
        </p:nvSpPr>
        <p:spPr>
          <a:xfrm>
            <a:off x="9258413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Devin Leonard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D04AA22-2CBE-4669-B7C8-A8C085E1794A}"/>
              </a:ext>
            </a:extLst>
          </p:cNvPr>
          <p:cNvSpPr/>
          <p:nvPr/>
        </p:nvSpPr>
        <p:spPr>
          <a:xfrm>
            <a:off x="3863069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Jeanette Allen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294EE8A-D122-46BB-84C5-D12A7065A0F7}"/>
              </a:ext>
            </a:extLst>
          </p:cNvPr>
          <p:cNvSpPr/>
          <p:nvPr/>
        </p:nvSpPr>
        <p:spPr>
          <a:xfrm>
            <a:off x="4942138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Leticia Baldwin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B50AD4-1F82-49AB-9256-D7A48B08FBC8}"/>
              </a:ext>
            </a:extLst>
          </p:cNvPr>
          <p:cNvSpPr/>
          <p:nvPr/>
        </p:nvSpPr>
        <p:spPr>
          <a:xfrm>
            <a:off x="6021207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Garry Adkins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900EA3D-728C-4EF7-B9E3-D8D47F509689}"/>
              </a:ext>
            </a:extLst>
          </p:cNvPr>
          <p:cNvSpPr/>
          <p:nvPr/>
        </p:nvSpPr>
        <p:spPr>
          <a:xfrm>
            <a:off x="7100276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Vicky Henry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2905A68-9A4A-4F10-95D1-5FB118FF2CFB}"/>
              </a:ext>
            </a:extLst>
          </p:cNvPr>
          <p:cNvSpPr/>
          <p:nvPr/>
        </p:nvSpPr>
        <p:spPr>
          <a:xfrm>
            <a:off x="8179345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Anthony Williams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C809DD8-A3C8-4A94-9B50-C9B2DA6E6E45}"/>
              </a:ext>
            </a:extLst>
          </p:cNvPr>
          <p:cNvSpPr/>
          <p:nvPr/>
        </p:nvSpPr>
        <p:spPr>
          <a:xfrm>
            <a:off x="9258413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Richard Byrd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390E269-F573-44B1-BEAE-DAC12BFA661F}"/>
              </a:ext>
            </a:extLst>
          </p:cNvPr>
          <p:cNvSpPr/>
          <p:nvPr/>
        </p:nvSpPr>
        <p:spPr>
          <a:xfrm>
            <a:off x="3863069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Irma Wade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2B8CAB-9EDC-4D9D-8C6C-0F29F204C7F9}"/>
              </a:ext>
            </a:extLst>
          </p:cNvPr>
          <p:cNvSpPr/>
          <p:nvPr/>
        </p:nvSpPr>
        <p:spPr>
          <a:xfrm>
            <a:off x="4942138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Lorenzo French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C83E301-18D2-4519-80C8-E20C071CCDA5}"/>
              </a:ext>
            </a:extLst>
          </p:cNvPr>
          <p:cNvSpPr/>
          <p:nvPr/>
        </p:nvSpPr>
        <p:spPr>
          <a:xfrm>
            <a:off x="6021207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Bryant Stanley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EFF2E13-457A-4AE1-9E4E-425000D37DD6}"/>
              </a:ext>
            </a:extLst>
          </p:cNvPr>
          <p:cNvSpPr/>
          <p:nvPr/>
        </p:nvSpPr>
        <p:spPr>
          <a:xfrm>
            <a:off x="7100276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Arturo Osborne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494D152-D254-4769-97C0-F22AD528A3F2}"/>
              </a:ext>
            </a:extLst>
          </p:cNvPr>
          <p:cNvSpPr/>
          <p:nvPr/>
        </p:nvSpPr>
        <p:spPr>
          <a:xfrm>
            <a:off x="8179345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Brandi Hughes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69613A-DA3B-47DE-B06E-3359E7EB37F5}"/>
              </a:ext>
            </a:extLst>
          </p:cNvPr>
          <p:cNvSpPr/>
          <p:nvPr/>
        </p:nvSpPr>
        <p:spPr>
          <a:xfrm>
            <a:off x="9258414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Loretta Garcia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B3A333E-7E03-4E31-A7A9-285B4EE62E59}"/>
              </a:ext>
            </a:extLst>
          </p:cNvPr>
          <p:cNvSpPr/>
          <p:nvPr/>
        </p:nvSpPr>
        <p:spPr>
          <a:xfrm>
            <a:off x="3863069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Sidney Moreno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6D684E4-0DE0-4D8B-87FD-88D4DAAADB9E}"/>
              </a:ext>
            </a:extLst>
          </p:cNvPr>
          <p:cNvSpPr/>
          <p:nvPr/>
        </p:nvSpPr>
        <p:spPr>
          <a:xfrm>
            <a:off x="4942138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Vivian Hoffman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023F994-3572-40EB-ACE1-CC1D5392597C}"/>
              </a:ext>
            </a:extLst>
          </p:cNvPr>
          <p:cNvSpPr/>
          <p:nvPr/>
        </p:nvSpPr>
        <p:spPr>
          <a:xfrm>
            <a:off x="6021207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Melody Ferguson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5BEDBB7-F4BD-466D-8B76-A8ACB47EB664}"/>
              </a:ext>
            </a:extLst>
          </p:cNvPr>
          <p:cNvSpPr/>
          <p:nvPr/>
        </p:nvSpPr>
        <p:spPr>
          <a:xfrm>
            <a:off x="7100276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Beverly Palmer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B29D232-440C-40B2-9EB6-B1CAF4995092}"/>
              </a:ext>
            </a:extLst>
          </p:cNvPr>
          <p:cNvSpPr/>
          <p:nvPr/>
        </p:nvSpPr>
        <p:spPr>
          <a:xfrm>
            <a:off x="8179345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Marta May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4CD7356-9B06-47A7-99F1-C527D7F52380}"/>
              </a:ext>
            </a:extLst>
          </p:cNvPr>
          <p:cNvSpPr/>
          <p:nvPr/>
        </p:nvSpPr>
        <p:spPr>
          <a:xfrm>
            <a:off x="9258414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Darnell Riley</a:t>
            </a:r>
          </a:p>
        </p:txBody>
      </p:sp>
    </p:spTree>
    <p:extLst>
      <p:ext uri="{BB962C8B-B14F-4D97-AF65-F5344CB8AC3E}">
        <p14:creationId xmlns:p14="http://schemas.microsoft.com/office/powerpoint/2010/main" val="365875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5C3A3F7-D9BC-4296-BEC7-74887ECF6FD3}"/>
              </a:ext>
            </a:extLst>
          </p:cNvPr>
          <p:cNvSpPr/>
          <p:nvPr/>
        </p:nvSpPr>
        <p:spPr>
          <a:xfrm>
            <a:off x="3863069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Cristina Stevenson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8EED302-1E82-424C-AE6B-74B81D5C5AC0}"/>
              </a:ext>
            </a:extLst>
          </p:cNvPr>
          <p:cNvSpPr/>
          <p:nvPr/>
        </p:nvSpPr>
        <p:spPr>
          <a:xfrm>
            <a:off x="4942138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Shannon Singleton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24E0624-8B3C-4ED5-9560-27EB4FA234C9}"/>
              </a:ext>
            </a:extLst>
          </p:cNvPr>
          <p:cNvSpPr/>
          <p:nvPr/>
        </p:nvSpPr>
        <p:spPr>
          <a:xfrm>
            <a:off x="6021207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Alexis Potter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3D85709-7BB8-4221-842A-20408D7ED2C9}"/>
              </a:ext>
            </a:extLst>
          </p:cNvPr>
          <p:cNvSpPr/>
          <p:nvPr/>
        </p:nvSpPr>
        <p:spPr>
          <a:xfrm>
            <a:off x="7100276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Stewart Reyes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BBE643-E1E4-4FF5-BE8E-3401AB3D8B2F}"/>
              </a:ext>
            </a:extLst>
          </p:cNvPr>
          <p:cNvSpPr/>
          <p:nvPr/>
        </p:nvSpPr>
        <p:spPr>
          <a:xfrm>
            <a:off x="8179345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June Mendoza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981D587-AD02-403B-9C67-7056BF3202BA}"/>
              </a:ext>
            </a:extLst>
          </p:cNvPr>
          <p:cNvSpPr/>
          <p:nvPr/>
        </p:nvSpPr>
        <p:spPr>
          <a:xfrm>
            <a:off x="9258413" y="477000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Tina Sims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F800AB6-B6C6-4350-9F19-AE6BDE0D7242}"/>
              </a:ext>
            </a:extLst>
          </p:cNvPr>
          <p:cNvSpPr/>
          <p:nvPr/>
        </p:nvSpPr>
        <p:spPr>
          <a:xfrm>
            <a:off x="3863069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Russell Parsons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98B6F3-C967-46DC-ADB5-F9427B1548C2}"/>
              </a:ext>
            </a:extLst>
          </p:cNvPr>
          <p:cNvSpPr/>
          <p:nvPr/>
        </p:nvSpPr>
        <p:spPr>
          <a:xfrm>
            <a:off x="4942138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Bob Fisher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106406C-351A-419A-A7D9-3BD652DDA72D}"/>
              </a:ext>
            </a:extLst>
          </p:cNvPr>
          <p:cNvSpPr/>
          <p:nvPr/>
        </p:nvSpPr>
        <p:spPr>
          <a:xfrm>
            <a:off x="6021207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Irene Brady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62D75DC-7116-4730-A366-A422918C73A0}"/>
              </a:ext>
            </a:extLst>
          </p:cNvPr>
          <p:cNvSpPr/>
          <p:nvPr/>
        </p:nvSpPr>
        <p:spPr>
          <a:xfrm>
            <a:off x="7100276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Darryl Price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70DD00A-8098-41F8-A26E-0AA93FBC0B69}"/>
              </a:ext>
            </a:extLst>
          </p:cNvPr>
          <p:cNvSpPr/>
          <p:nvPr/>
        </p:nvSpPr>
        <p:spPr>
          <a:xfrm>
            <a:off x="8179345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Clifton Carpenter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4D854D-5047-4A90-BC6B-E3022644EFF0}"/>
              </a:ext>
            </a:extLst>
          </p:cNvPr>
          <p:cNvSpPr/>
          <p:nvPr/>
        </p:nvSpPr>
        <p:spPr>
          <a:xfrm>
            <a:off x="9258413" y="1461527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Joel Boone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1E005DB-B122-4839-A7E1-A2CFC1C052AD}"/>
              </a:ext>
            </a:extLst>
          </p:cNvPr>
          <p:cNvSpPr/>
          <p:nvPr/>
        </p:nvSpPr>
        <p:spPr>
          <a:xfrm>
            <a:off x="3863069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Rita Hubbard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C134460-6D05-497C-9372-869D483A4A8F}"/>
              </a:ext>
            </a:extLst>
          </p:cNvPr>
          <p:cNvSpPr/>
          <p:nvPr/>
        </p:nvSpPr>
        <p:spPr>
          <a:xfrm>
            <a:off x="4942138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Kelly Banks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EDD45AA-B087-43E9-AA62-846671E79B44}"/>
              </a:ext>
            </a:extLst>
          </p:cNvPr>
          <p:cNvSpPr/>
          <p:nvPr/>
        </p:nvSpPr>
        <p:spPr>
          <a:xfrm>
            <a:off x="6021207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Evan Gordon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1351990-BA73-4841-AE6A-95DAD2183104}"/>
              </a:ext>
            </a:extLst>
          </p:cNvPr>
          <p:cNvSpPr/>
          <p:nvPr/>
        </p:nvSpPr>
        <p:spPr>
          <a:xfrm>
            <a:off x="7100276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Austin Steele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355F002-BC78-419D-A35F-0FD2C40197FE}"/>
              </a:ext>
            </a:extLst>
          </p:cNvPr>
          <p:cNvSpPr/>
          <p:nvPr/>
        </p:nvSpPr>
        <p:spPr>
          <a:xfrm>
            <a:off x="8179345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Michael Holland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003E2B4-715A-4915-8740-7728105E819B}"/>
              </a:ext>
            </a:extLst>
          </p:cNvPr>
          <p:cNvSpPr/>
          <p:nvPr/>
        </p:nvSpPr>
        <p:spPr>
          <a:xfrm>
            <a:off x="9258413" y="2472189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Devin Leonard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D04AA22-2CBE-4669-B7C8-A8C085E1794A}"/>
              </a:ext>
            </a:extLst>
          </p:cNvPr>
          <p:cNvSpPr/>
          <p:nvPr/>
        </p:nvSpPr>
        <p:spPr>
          <a:xfrm>
            <a:off x="3863069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Jeanette Allen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294EE8A-D122-46BB-84C5-D12A7065A0F7}"/>
              </a:ext>
            </a:extLst>
          </p:cNvPr>
          <p:cNvSpPr/>
          <p:nvPr/>
        </p:nvSpPr>
        <p:spPr>
          <a:xfrm>
            <a:off x="4942138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Leticia Baldwin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B50AD4-1F82-49AB-9256-D7A48B08FBC8}"/>
              </a:ext>
            </a:extLst>
          </p:cNvPr>
          <p:cNvSpPr/>
          <p:nvPr/>
        </p:nvSpPr>
        <p:spPr>
          <a:xfrm>
            <a:off x="6021207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Garry Adkins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900EA3D-728C-4EF7-B9E3-D8D47F509689}"/>
              </a:ext>
            </a:extLst>
          </p:cNvPr>
          <p:cNvSpPr/>
          <p:nvPr/>
        </p:nvSpPr>
        <p:spPr>
          <a:xfrm>
            <a:off x="7100276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Vicky Henry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2905A68-9A4A-4F10-95D1-5FB118FF2CFB}"/>
              </a:ext>
            </a:extLst>
          </p:cNvPr>
          <p:cNvSpPr/>
          <p:nvPr/>
        </p:nvSpPr>
        <p:spPr>
          <a:xfrm>
            <a:off x="8179345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Anthony Williams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C809DD8-A3C8-4A94-9B50-C9B2DA6E6E45}"/>
              </a:ext>
            </a:extLst>
          </p:cNvPr>
          <p:cNvSpPr/>
          <p:nvPr/>
        </p:nvSpPr>
        <p:spPr>
          <a:xfrm>
            <a:off x="9258413" y="3482851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Richard Byrd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390E269-F573-44B1-BEAE-DAC12BFA661F}"/>
              </a:ext>
            </a:extLst>
          </p:cNvPr>
          <p:cNvSpPr/>
          <p:nvPr/>
        </p:nvSpPr>
        <p:spPr>
          <a:xfrm>
            <a:off x="3863069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Irma Wade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2B8CAB-9EDC-4D9D-8C6C-0F29F204C7F9}"/>
              </a:ext>
            </a:extLst>
          </p:cNvPr>
          <p:cNvSpPr/>
          <p:nvPr/>
        </p:nvSpPr>
        <p:spPr>
          <a:xfrm>
            <a:off x="4942138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Lorenzo French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C83E301-18D2-4519-80C8-E20C071CCDA5}"/>
              </a:ext>
            </a:extLst>
          </p:cNvPr>
          <p:cNvSpPr/>
          <p:nvPr/>
        </p:nvSpPr>
        <p:spPr>
          <a:xfrm>
            <a:off x="6021207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Bryant Stanley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EFF2E13-457A-4AE1-9E4E-425000D37DD6}"/>
              </a:ext>
            </a:extLst>
          </p:cNvPr>
          <p:cNvSpPr/>
          <p:nvPr/>
        </p:nvSpPr>
        <p:spPr>
          <a:xfrm>
            <a:off x="7100276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Arturo Osborne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494D152-D254-4769-97C0-F22AD528A3F2}"/>
              </a:ext>
            </a:extLst>
          </p:cNvPr>
          <p:cNvSpPr/>
          <p:nvPr/>
        </p:nvSpPr>
        <p:spPr>
          <a:xfrm>
            <a:off x="8179345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Brandi Hughes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69613A-DA3B-47DE-B06E-3359E7EB37F5}"/>
              </a:ext>
            </a:extLst>
          </p:cNvPr>
          <p:cNvSpPr/>
          <p:nvPr/>
        </p:nvSpPr>
        <p:spPr>
          <a:xfrm>
            <a:off x="9258414" y="4493513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Loretta Garcia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B3A333E-7E03-4E31-A7A9-285B4EE62E59}"/>
              </a:ext>
            </a:extLst>
          </p:cNvPr>
          <p:cNvSpPr/>
          <p:nvPr/>
        </p:nvSpPr>
        <p:spPr>
          <a:xfrm>
            <a:off x="3863069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Sidney Moreno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6D684E4-0DE0-4D8B-87FD-88D4DAAADB9E}"/>
              </a:ext>
            </a:extLst>
          </p:cNvPr>
          <p:cNvSpPr/>
          <p:nvPr/>
        </p:nvSpPr>
        <p:spPr>
          <a:xfrm>
            <a:off x="4942138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Vivian Hoffman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023F994-3572-40EB-ACE1-CC1D5392597C}"/>
              </a:ext>
            </a:extLst>
          </p:cNvPr>
          <p:cNvSpPr/>
          <p:nvPr/>
        </p:nvSpPr>
        <p:spPr>
          <a:xfrm>
            <a:off x="6021207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Melody Ferguson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5BEDBB7-F4BD-466D-8B76-A8ACB47EB664}"/>
              </a:ext>
            </a:extLst>
          </p:cNvPr>
          <p:cNvSpPr/>
          <p:nvPr/>
        </p:nvSpPr>
        <p:spPr>
          <a:xfrm>
            <a:off x="7100276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Beverly Palmer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B29D232-440C-40B2-9EB6-B1CAF4995092}"/>
              </a:ext>
            </a:extLst>
          </p:cNvPr>
          <p:cNvSpPr/>
          <p:nvPr/>
        </p:nvSpPr>
        <p:spPr>
          <a:xfrm>
            <a:off x="8179345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Marta May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4CD7356-9B06-47A7-99F1-C527D7F52380}"/>
              </a:ext>
            </a:extLst>
          </p:cNvPr>
          <p:cNvSpPr/>
          <p:nvPr/>
        </p:nvSpPr>
        <p:spPr>
          <a:xfrm>
            <a:off x="9258414" y="5504176"/>
            <a:ext cx="926913" cy="903433"/>
          </a:xfrm>
          <a:custGeom>
            <a:avLst/>
            <a:gdLst>
              <a:gd name="connsiteX0" fmla="*/ 0 w 1250156"/>
              <a:gd name="connsiteY0" fmla="*/ 0 h 750093"/>
              <a:gd name="connsiteX1" fmla="*/ 1250156 w 1250156"/>
              <a:gd name="connsiteY1" fmla="*/ 0 h 750093"/>
              <a:gd name="connsiteX2" fmla="*/ 1250156 w 1250156"/>
              <a:gd name="connsiteY2" fmla="*/ 750093 h 750093"/>
              <a:gd name="connsiteX3" fmla="*/ 0 w 1250156"/>
              <a:gd name="connsiteY3" fmla="*/ 750093 h 750093"/>
              <a:gd name="connsiteX4" fmla="*/ 0 w 1250156"/>
              <a:gd name="connsiteY4" fmla="*/ 0 h 75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56" h="750093">
                <a:moveTo>
                  <a:pt x="0" y="0"/>
                </a:moveTo>
                <a:lnTo>
                  <a:pt x="1250156" y="0"/>
                </a:lnTo>
                <a:lnTo>
                  <a:pt x="1250156" y="750093"/>
                </a:lnTo>
                <a:lnTo>
                  <a:pt x="0" y="750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>
                <a:solidFill>
                  <a:schemeClr val="tx1"/>
                </a:solidFill>
              </a:rPr>
              <a:t>Darnell Riley</a:t>
            </a:r>
          </a:p>
        </p:txBody>
      </p:sp>
    </p:spTree>
    <p:extLst>
      <p:ext uri="{BB962C8B-B14F-4D97-AF65-F5344CB8AC3E}">
        <p14:creationId xmlns:p14="http://schemas.microsoft.com/office/powerpoint/2010/main" val="127315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1EA273-CCED-4412-8FF3-E0EEC716E44F}"/>
              </a:ext>
            </a:extLst>
          </p:cNvPr>
          <p:cNvSpPr/>
          <p:nvPr/>
        </p:nvSpPr>
        <p:spPr>
          <a:xfrm>
            <a:off x="5718464" y="3051464"/>
            <a:ext cx="755073" cy="755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DBA9C7A-7755-4847-8179-D9DBC68F9232}"/>
              </a:ext>
            </a:extLst>
          </p:cNvPr>
          <p:cNvSpPr/>
          <p:nvPr/>
        </p:nvSpPr>
        <p:spPr>
          <a:xfrm>
            <a:off x="5479472" y="758537"/>
            <a:ext cx="1233056" cy="1066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7B894CE-C42B-437A-A440-EC438EAB70FC}"/>
              </a:ext>
            </a:extLst>
          </p:cNvPr>
          <p:cNvSpPr/>
          <p:nvPr/>
        </p:nvSpPr>
        <p:spPr>
          <a:xfrm>
            <a:off x="5718464" y="3051464"/>
            <a:ext cx="755073" cy="755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1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FAA7C24-7549-48F3-ADA7-E5E0B5E9C975}"/>
              </a:ext>
            </a:extLst>
          </p:cNvPr>
          <p:cNvSpPr/>
          <p:nvPr/>
        </p:nvSpPr>
        <p:spPr>
          <a:xfrm>
            <a:off x="4076701" y="1409706"/>
            <a:ext cx="4038600" cy="40385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8E0288-E000-4A14-94F5-BB361F7B35C7}"/>
              </a:ext>
            </a:extLst>
          </p:cNvPr>
          <p:cNvSpPr/>
          <p:nvPr/>
        </p:nvSpPr>
        <p:spPr>
          <a:xfrm>
            <a:off x="5191126" y="2524129"/>
            <a:ext cx="1809748" cy="180974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E3CEB-6D6B-4C0F-8973-3F4FE6CCF11D}"/>
              </a:ext>
            </a:extLst>
          </p:cNvPr>
          <p:cNvSpPr/>
          <p:nvPr/>
        </p:nvSpPr>
        <p:spPr>
          <a:xfrm>
            <a:off x="6057900" y="981075"/>
            <a:ext cx="76200" cy="2447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5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8259A1F9-9999-420D-8901-C10FA0E925A8}"/>
              </a:ext>
            </a:extLst>
          </p:cNvPr>
          <p:cNvSpPr/>
          <p:nvPr/>
        </p:nvSpPr>
        <p:spPr>
          <a:xfrm>
            <a:off x="2506525" y="1013115"/>
            <a:ext cx="705413" cy="3917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th-TH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95B55B0-9267-4938-8F99-A0FD27D92D6A}"/>
              </a:ext>
            </a:extLst>
          </p:cNvPr>
          <p:cNvSpPr/>
          <p:nvPr/>
        </p:nvSpPr>
        <p:spPr>
          <a:xfrm>
            <a:off x="4664371" y="2052097"/>
            <a:ext cx="705413" cy="27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th-TH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F82A761-69E5-4D65-9B77-217BE5AD5F70}"/>
              </a:ext>
            </a:extLst>
          </p:cNvPr>
          <p:cNvSpPr/>
          <p:nvPr/>
        </p:nvSpPr>
        <p:spPr>
          <a:xfrm rot="10800000" flipV="1">
            <a:off x="8980062" y="3787699"/>
            <a:ext cx="705413" cy="20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th-TH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985F5B1-D1AF-427E-B35C-C346CE5D605C}"/>
              </a:ext>
            </a:extLst>
          </p:cNvPr>
          <p:cNvSpPr/>
          <p:nvPr/>
        </p:nvSpPr>
        <p:spPr>
          <a:xfrm>
            <a:off x="6822217" y="2519796"/>
            <a:ext cx="705413" cy="27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8920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5A208E-53FC-49E9-A111-1E1C7C39CC71}"/>
              </a:ext>
            </a:extLst>
          </p:cNvPr>
          <p:cNvSpPr/>
          <p:nvPr/>
        </p:nvSpPr>
        <p:spPr>
          <a:xfrm>
            <a:off x="3599805" y="1381885"/>
            <a:ext cx="3883653" cy="43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th-T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39A7B-C7AD-4A97-8921-F5E5168E37BF}"/>
              </a:ext>
            </a:extLst>
          </p:cNvPr>
          <p:cNvSpPr/>
          <p:nvPr/>
        </p:nvSpPr>
        <p:spPr>
          <a:xfrm>
            <a:off x="1432528" y="2601271"/>
            <a:ext cx="1941825" cy="43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th-T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A5AC4-3CF1-4807-93C2-B6673A4320A9}"/>
              </a:ext>
            </a:extLst>
          </p:cNvPr>
          <p:cNvSpPr/>
          <p:nvPr/>
        </p:nvSpPr>
        <p:spPr>
          <a:xfrm>
            <a:off x="2820944" y="3820657"/>
            <a:ext cx="3236378" cy="43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th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EEFBC-32DD-4D46-8B44-20DC0D39F83F}"/>
              </a:ext>
            </a:extLst>
          </p:cNvPr>
          <p:cNvSpPr/>
          <p:nvPr/>
        </p:nvSpPr>
        <p:spPr>
          <a:xfrm>
            <a:off x="3704170" y="5040043"/>
            <a:ext cx="7055302" cy="43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4512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B55E7BE0-6B34-4CCE-B689-2DD164CF5B32}"/>
              </a:ext>
            </a:extLst>
          </p:cNvPr>
          <p:cNvSpPr/>
          <p:nvPr/>
        </p:nvSpPr>
        <p:spPr>
          <a:xfrm>
            <a:off x="1586110" y="1437511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99C68AA-F6C0-407C-9867-69583EAD584C}"/>
              </a:ext>
            </a:extLst>
          </p:cNvPr>
          <p:cNvSpPr/>
          <p:nvPr/>
        </p:nvSpPr>
        <p:spPr>
          <a:xfrm>
            <a:off x="1586110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EF109BB-70AF-473D-8825-34A01B485602}"/>
              </a:ext>
            </a:extLst>
          </p:cNvPr>
          <p:cNvSpPr/>
          <p:nvPr/>
        </p:nvSpPr>
        <p:spPr>
          <a:xfrm>
            <a:off x="3063592" y="2775300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2AF682-387B-41BF-8186-5821E03AE606}"/>
              </a:ext>
            </a:extLst>
          </p:cNvPr>
          <p:cNvSpPr/>
          <p:nvPr/>
        </p:nvSpPr>
        <p:spPr>
          <a:xfrm>
            <a:off x="3063592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E83CB-52AE-44DC-8E20-F9B59A29143B}"/>
              </a:ext>
            </a:extLst>
          </p:cNvPr>
          <p:cNvSpPr/>
          <p:nvPr/>
        </p:nvSpPr>
        <p:spPr>
          <a:xfrm>
            <a:off x="1586110" y="2755181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287FBE-17BF-45D5-B5A4-F610DFDE0544}"/>
              </a:ext>
            </a:extLst>
          </p:cNvPr>
          <p:cNvSpPr/>
          <p:nvPr/>
        </p:nvSpPr>
        <p:spPr>
          <a:xfrm>
            <a:off x="224125" y="2775300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1579B45-EF2F-4562-9982-B489A0602EC5}"/>
              </a:ext>
            </a:extLst>
          </p:cNvPr>
          <p:cNvSpPr/>
          <p:nvPr/>
        </p:nvSpPr>
        <p:spPr>
          <a:xfrm>
            <a:off x="3063592" y="3414015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0CD16B-6EBB-4653-93DF-FA62A8F246A3}"/>
              </a:ext>
            </a:extLst>
          </p:cNvPr>
          <p:cNvSpPr/>
          <p:nvPr/>
        </p:nvSpPr>
        <p:spPr>
          <a:xfrm>
            <a:off x="1791877" y="3414015"/>
            <a:ext cx="293953" cy="2939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E1B627-AE2C-44B1-8702-4E80226EC482}"/>
              </a:ext>
            </a:extLst>
          </p:cNvPr>
          <p:cNvSpPr/>
          <p:nvPr/>
        </p:nvSpPr>
        <p:spPr>
          <a:xfrm>
            <a:off x="224125" y="3414015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A35412-F2AB-4596-9BDD-D51FFE986879}"/>
              </a:ext>
            </a:extLst>
          </p:cNvPr>
          <p:cNvSpPr/>
          <p:nvPr/>
        </p:nvSpPr>
        <p:spPr>
          <a:xfrm>
            <a:off x="1586110" y="4072849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158D5D-7283-46B2-9163-21EAFE4697EF}"/>
              </a:ext>
            </a:extLst>
          </p:cNvPr>
          <p:cNvSpPr/>
          <p:nvPr/>
        </p:nvSpPr>
        <p:spPr>
          <a:xfrm>
            <a:off x="1586110" y="4731684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E04A3D-E5F5-4E80-90DA-2B377664759F}"/>
              </a:ext>
            </a:extLst>
          </p:cNvPr>
          <p:cNvSpPr/>
          <p:nvPr/>
        </p:nvSpPr>
        <p:spPr>
          <a:xfrm>
            <a:off x="3063592" y="4731684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46C921-3494-40E6-B136-2786E5D94F60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1938854" y="1731464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5B22C2-139C-45CB-A4DD-23E745B38AE7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1938854" y="2390299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E5DBF5-181E-48EC-95EF-18BBF2D78ECB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1938854" y="3049134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EC3BFE-C4AA-4F42-A2F1-C517AF4AD1BB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>
            <a:off x="1938854" y="3707968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F48CFA-444D-43F3-A8FC-6B7B56B54969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938854" y="4366803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558AB8-C0E7-4C3F-987C-172F977D354C}"/>
              </a:ext>
            </a:extLst>
          </p:cNvPr>
          <p:cNvCxnSpPr>
            <a:stCxn id="26" idx="3"/>
            <a:endCxn id="29" idx="2"/>
          </p:cNvCxnSpPr>
          <p:nvPr/>
        </p:nvCxnSpPr>
        <p:spPr>
          <a:xfrm>
            <a:off x="2291598" y="4878660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D39B77-635C-4B0F-81CD-B1AA4C5E395E}"/>
              </a:ext>
            </a:extLst>
          </p:cNvPr>
          <p:cNvCxnSpPr>
            <a:stCxn id="21" idx="1"/>
            <a:endCxn id="23" idx="6"/>
          </p:cNvCxnSpPr>
          <p:nvPr/>
        </p:nvCxnSpPr>
        <p:spPr>
          <a:xfrm flipH="1">
            <a:off x="2085831" y="3560992"/>
            <a:ext cx="9777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D66F6E-447A-4B9E-80F0-AE9BEF7F2CB5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3416336" y="2390299"/>
            <a:ext cx="0" cy="385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413108-02DF-4533-8636-010D2F92655C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>
            <a:off x="3416336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F0F0F-539A-4EDB-AB77-1DE54C212CC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291598" y="2243323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15EAA92-0B10-4181-B4DD-C234C6C1EC8E}"/>
              </a:ext>
            </a:extLst>
          </p:cNvPr>
          <p:cNvCxnSpPr>
            <a:stCxn id="14" idx="1"/>
            <a:endCxn id="20" idx="0"/>
          </p:cNvCxnSpPr>
          <p:nvPr/>
        </p:nvCxnSpPr>
        <p:spPr>
          <a:xfrm rot="10800000" flipV="1">
            <a:off x="576870" y="2243323"/>
            <a:ext cx="1009241" cy="531977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FAF008-06A5-4B6F-9AF5-BC7E361C3D70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576869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07B4191-2FFB-4BB8-A140-E8F6799A45C6}"/>
              </a:ext>
            </a:extLst>
          </p:cNvPr>
          <p:cNvSpPr/>
          <p:nvPr/>
        </p:nvSpPr>
        <p:spPr>
          <a:xfrm>
            <a:off x="224125" y="4731684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148051-8F17-4C7B-9184-26CCFB7EF0EB}"/>
              </a:ext>
            </a:extLst>
          </p:cNvPr>
          <p:cNvCxnSpPr>
            <a:cxnSpLocks/>
            <a:stCxn id="24" idx="4"/>
            <a:endCxn id="55" idx="0"/>
          </p:cNvCxnSpPr>
          <p:nvPr/>
        </p:nvCxnSpPr>
        <p:spPr>
          <a:xfrm>
            <a:off x="576869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DEAF75-D288-47BB-A489-B0EB3CDA80E6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3416336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B753664-3F52-4CE7-831A-48DE7C9A45A6}"/>
              </a:ext>
            </a:extLst>
          </p:cNvPr>
          <p:cNvSpPr/>
          <p:nvPr/>
        </p:nvSpPr>
        <p:spPr>
          <a:xfrm>
            <a:off x="5550314" y="1437511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50443DE-F105-4508-8533-97AE530594F5}"/>
              </a:ext>
            </a:extLst>
          </p:cNvPr>
          <p:cNvSpPr/>
          <p:nvPr/>
        </p:nvSpPr>
        <p:spPr>
          <a:xfrm>
            <a:off x="5550314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47141F4E-CC2D-4B97-9285-065C92A9E8CB}"/>
              </a:ext>
            </a:extLst>
          </p:cNvPr>
          <p:cNvSpPr/>
          <p:nvPr/>
        </p:nvSpPr>
        <p:spPr>
          <a:xfrm>
            <a:off x="7027797" y="2775300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99C164B7-23AF-410C-B310-0837AF966CBC}"/>
              </a:ext>
            </a:extLst>
          </p:cNvPr>
          <p:cNvSpPr/>
          <p:nvPr/>
        </p:nvSpPr>
        <p:spPr>
          <a:xfrm>
            <a:off x="7027797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583384-961E-47E0-9390-183F5D4E8C7E}"/>
              </a:ext>
            </a:extLst>
          </p:cNvPr>
          <p:cNvSpPr/>
          <p:nvPr/>
        </p:nvSpPr>
        <p:spPr>
          <a:xfrm>
            <a:off x="5550314" y="2755181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F8F74-2D40-40D2-9689-06F443E8E065}"/>
              </a:ext>
            </a:extLst>
          </p:cNvPr>
          <p:cNvSpPr/>
          <p:nvPr/>
        </p:nvSpPr>
        <p:spPr>
          <a:xfrm>
            <a:off x="4188330" y="2775300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549EAE04-6EC8-4782-A0BC-1A27A980D536}"/>
              </a:ext>
            </a:extLst>
          </p:cNvPr>
          <p:cNvSpPr/>
          <p:nvPr/>
        </p:nvSpPr>
        <p:spPr>
          <a:xfrm>
            <a:off x="7027797" y="3414015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707755-F976-4A9F-8F53-8AE772327327}"/>
              </a:ext>
            </a:extLst>
          </p:cNvPr>
          <p:cNvSpPr/>
          <p:nvPr/>
        </p:nvSpPr>
        <p:spPr>
          <a:xfrm>
            <a:off x="5756082" y="3414015"/>
            <a:ext cx="293953" cy="293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5085E92B-509C-48A1-B1DE-66C1BB4EAB11}"/>
              </a:ext>
            </a:extLst>
          </p:cNvPr>
          <p:cNvSpPr/>
          <p:nvPr/>
        </p:nvSpPr>
        <p:spPr>
          <a:xfrm>
            <a:off x="4188330" y="3414015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6BC93B-1977-42E2-A472-BA18A54A68C9}"/>
              </a:ext>
            </a:extLst>
          </p:cNvPr>
          <p:cNvSpPr/>
          <p:nvPr/>
        </p:nvSpPr>
        <p:spPr>
          <a:xfrm>
            <a:off x="5550314" y="4072849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74A8BE-22C4-4610-86BE-80F9C43388A4}"/>
              </a:ext>
            </a:extLst>
          </p:cNvPr>
          <p:cNvSpPr/>
          <p:nvPr/>
        </p:nvSpPr>
        <p:spPr>
          <a:xfrm>
            <a:off x="5550314" y="4731684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A4802B7-CAFC-4C1F-8B8E-062B961E93DF}"/>
              </a:ext>
            </a:extLst>
          </p:cNvPr>
          <p:cNvSpPr/>
          <p:nvPr/>
        </p:nvSpPr>
        <p:spPr>
          <a:xfrm>
            <a:off x="7027797" y="4731684"/>
            <a:ext cx="705488" cy="2939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2EB32C-7220-4D6E-ACE2-AAFCD9B3506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5903059" y="1731464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DD7DBE-BEC1-49BD-B7FE-25CBDF6B5F8D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>
            <a:off x="5903059" y="2390299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87B93B-F0BD-4434-B0E6-E76A2ACB773C}"/>
              </a:ext>
            </a:extLst>
          </p:cNvPr>
          <p:cNvCxnSpPr>
            <a:stCxn id="42" idx="2"/>
            <a:endCxn id="48" idx="0"/>
          </p:cNvCxnSpPr>
          <p:nvPr/>
        </p:nvCxnSpPr>
        <p:spPr>
          <a:xfrm>
            <a:off x="5903059" y="3049134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BB9FA9-6DA2-4DF2-B63D-772B8568ADD3}"/>
              </a:ext>
            </a:extLst>
          </p:cNvPr>
          <p:cNvCxnSpPr>
            <a:stCxn id="48" idx="4"/>
            <a:endCxn id="52" idx="0"/>
          </p:cNvCxnSpPr>
          <p:nvPr/>
        </p:nvCxnSpPr>
        <p:spPr>
          <a:xfrm>
            <a:off x="5903059" y="3707968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48BAF3-C118-40AD-873D-ECF0E329A36D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5903059" y="4366803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C90FC5-BC43-4914-9DDD-72A7C74FA2E0}"/>
              </a:ext>
            </a:extLst>
          </p:cNvPr>
          <p:cNvCxnSpPr>
            <a:stCxn id="54" idx="3"/>
            <a:endCxn id="57" idx="2"/>
          </p:cNvCxnSpPr>
          <p:nvPr/>
        </p:nvCxnSpPr>
        <p:spPr>
          <a:xfrm>
            <a:off x="6255803" y="4878660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159CB0-16B1-4E3A-8632-8B41EB48A21F}"/>
              </a:ext>
            </a:extLst>
          </p:cNvPr>
          <p:cNvCxnSpPr>
            <a:stCxn id="46" idx="1"/>
            <a:endCxn id="48" idx="6"/>
          </p:cNvCxnSpPr>
          <p:nvPr/>
        </p:nvCxnSpPr>
        <p:spPr>
          <a:xfrm flipH="1">
            <a:off x="6050035" y="3560992"/>
            <a:ext cx="9777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F9B423-370E-41F0-B42B-0DAEC42D777D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7380541" y="2390299"/>
            <a:ext cx="0" cy="385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97E7FB-38A6-48D3-B6F9-4240E58D2BAD}"/>
              </a:ext>
            </a:extLst>
          </p:cNvPr>
          <p:cNvCxnSpPr>
            <a:stCxn id="38" idx="4"/>
            <a:endCxn id="46" idx="0"/>
          </p:cNvCxnSpPr>
          <p:nvPr/>
        </p:nvCxnSpPr>
        <p:spPr>
          <a:xfrm>
            <a:off x="7380541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040B16-E970-4157-BD4D-65DDE59AE1D3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6255803" y="2243323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B2E4653-72DC-404F-91BB-59507427CF49}"/>
              </a:ext>
            </a:extLst>
          </p:cNvPr>
          <p:cNvCxnSpPr>
            <a:stCxn id="36" idx="1"/>
            <a:endCxn id="44" idx="0"/>
          </p:cNvCxnSpPr>
          <p:nvPr/>
        </p:nvCxnSpPr>
        <p:spPr>
          <a:xfrm rot="10800000" flipV="1">
            <a:off x="4541074" y="2243323"/>
            <a:ext cx="1009241" cy="531977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059B312-A136-416E-9339-F2A8F5D348C4}"/>
              </a:ext>
            </a:extLst>
          </p:cNvPr>
          <p:cNvCxnSpPr>
            <a:stCxn id="44" idx="2"/>
            <a:endCxn id="50" idx="0"/>
          </p:cNvCxnSpPr>
          <p:nvPr/>
        </p:nvCxnSpPr>
        <p:spPr>
          <a:xfrm>
            <a:off x="4541074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BB26EF2-F019-46C0-BDA8-647C8C5DF204}"/>
              </a:ext>
            </a:extLst>
          </p:cNvPr>
          <p:cNvSpPr/>
          <p:nvPr/>
        </p:nvSpPr>
        <p:spPr>
          <a:xfrm>
            <a:off x="4188330" y="4731684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9974DE-6E86-435C-BE41-60CAAB38CCB5}"/>
              </a:ext>
            </a:extLst>
          </p:cNvPr>
          <p:cNvCxnSpPr>
            <a:cxnSpLocks/>
            <a:stCxn id="50" idx="4"/>
            <a:endCxn id="71" idx="0"/>
          </p:cNvCxnSpPr>
          <p:nvPr/>
        </p:nvCxnSpPr>
        <p:spPr>
          <a:xfrm>
            <a:off x="4541074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C291BB-D2B7-4227-B915-FD2F66ED6418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7380541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C4B76FF-FD35-4A80-AFC1-DF257CF80BAA}"/>
              </a:ext>
            </a:extLst>
          </p:cNvPr>
          <p:cNvSpPr/>
          <p:nvPr/>
        </p:nvSpPr>
        <p:spPr>
          <a:xfrm>
            <a:off x="9525414" y="1437511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>
            <a:extLst>
              <a:ext uri="{FF2B5EF4-FFF2-40B4-BE49-F238E27FC236}">
                <a16:creationId xmlns:a16="http://schemas.microsoft.com/office/drawing/2014/main" id="{723B8708-0810-4E9A-9459-2DC3E966FD86}"/>
              </a:ext>
            </a:extLst>
          </p:cNvPr>
          <p:cNvSpPr/>
          <p:nvPr/>
        </p:nvSpPr>
        <p:spPr>
          <a:xfrm>
            <a:off x="9525414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7CDC303D-DFAB-4198-B030-E865234B372B}"/>
              </a:ext>
            </a:extLst>
          </p:cNvPr>
          <p:cNvSpPr/>
          <p:nvPr/>
        </p:nvSpPr>
        <p:spPr>
          <a:xfrm>
            <a:off x="11002897" y="2775300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8547A0DE-25BA-49E6-AF66-4C480286ADB5}"/>
              </a:ext>
            </a:extLst>
          </p:cNvPr>
          <p:cNvSpPr/>
          <p:nvPr/>
        </p:nvSpPr>
        <p:spPr>
          <a:xfrm>
            <a:off x="11002897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7849AC8-F9C7-46D0-B355-8CF738889C51}"/>
              </a:ext>
            </a:extLst>
          </p:cNvPr>
          <p:cNvSpPr/>
          <p:nvPr/>
        </p:nvSpPr>
        <p:spPr>
          <a:xfrm>
            <a:off x="9525414" y="2755181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CFAB73-516B-4C48-ABF6-FF760E694B96}"/>
              </a:ext>
            </a:extLst>
          </p:cNvPr>
          <p:cNvSpPr/>
          <p:nvPr/>
        </p:nvSpPr>
        <p:spPr>
          <a:xfrm>
            <a:off x="8163430" y="2775300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AFEAA7F3-C77A-4BB3-AA3D-77E96B20D749}"/>
              </a:ext>
            </a:extLst>
          </p:cNvPr>
          <p:cNvSpPr/>
          <p:nvPr/>
        </p:nvSpPr>
        <p:spPr>
          <a:xfrm>
            <a:off x="11002897" y="3414015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536834-4AD2-443B-9BE0-760CAD0DFC69}"/>
              </a:ext>
            </a:extLst>
          </p:cNvPr>
          <p:cNvSpPr/>
          <p:nvPr/>
        </p:nvSpPr>
        <p:spPr>
          <a:xfrm>
            <a:off x="9731182" y="3414015"/>
            <a:ext cx="293953" cy="293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arallelogram 136">
            <a:extLst>
              <a:ext uri="{FF2B5EF4-FFF2-40B4-BE49-F238E27FC236}">
                <a16:creationId xmlns:a16="http://schemas.microsoft.com/office/drawing/2014/main" id="{C232E971-98AB-4FB6-86B2-0C4616514543}"/>
              </a:ext>
            </a:extLst>
          </p:cNvPr>
          <p:cNvSpPr/>
          <p:nvPr/>
        </p:nvSpPr>
        <p:spPr>
          <a:xfrm>
            <a:off x="8163430" y="3414015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D2885E-C3F9-4E47-A3D0-2AB2323CC3FA}"/>
              </a:ext>
            </a:extLst>
          </p:cNvPr>
          <p:cNvSpPr/>
          <p:nvPr/>
        </p:nvSpPr>
        <p:spPr>
          <a:xfrm>
            <a:off x="9525414" y="4072849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54CDD0-EB13-4D27-B8B1-D280CF211516}"/>
              </a:ext>
            </a:extLst>
          </p:cNvPr>
          <p:cNvSpPr/>
          <p:nvPr/>
        </p:nvSpPr>
        <p:spPr>
          <a:xfrm>
            <a:off x="9525414" y="4731684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4A70A08-7F12-4EEA-98BD-D6AD1E471E15}"/>
              </a:ext>
            </a:extLst>
          </p:cNvPr>
          <p:cNvSpPr/>
          <p:nvPr/>
        </p:nvSpPr>
        <p:spPr>
          <a:xfrm>
            <a:off x="11002897" y="4731684"/>
            <a:ext cx="705488" cy="2939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8B81022-8A8B-4596-8B41-5328B8BA8B14}"/>
              </a:ext>
            </a:extLst>
          </p:cNvPr>
          <p:cNvCxnSpPr>
            <a:stCxn id="129" idx="4"/>
            <a:endCxn id="130" idx="0"/>
          </p:cNvCxnSpPr>
          <p:nvPr/>
        </p:nvCxnSpPr>
        <p:spPr>
          <a:xfrm>
            <a:off x="9878159" y="1731464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379F450-40D7-432C-9E02-C63C75D2FFD4}"/>
              </a:ext>
            </a:extLst>
          </p:cNvPr>
          <p:cNvCxnSpPr>
            <a:stCxn id="130" idx="2"/>
            <a:endCxn id="133" idx="0"/>
          </p:cNvCxnSpPr>
          <p:nvPr/>
        </p:nvCxnSpPr>
        <p:spPr>
          <a:xfrm>
            <a:off x="9878159" y="2390299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2874872-AB84-4F16-8A00-42E96C0034CC}"/>
              </a:ext>
            </a:extLst>
          </p:cNvPr>
          <p:cNvCxnSpPr>
            <a:stCxn id="133" idx="2"/>
            <a:endCxn id="136" idx="0"/>
          </p:cNvCxnSpPr>
          <p:nvPr/>
        </p:nvCxnSpPr>
        <p:spPr>
          <a:xfrm>
            <a:off x="9878159" y="3049134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B4B0157-2883-41B4-B6C1-F3D312E5FD6D}"/>
              </a:ext>
            </a:extLst>
          </p:cNvPr>
          <p:cNvCxnSpPr>
            <a:stCxn id="136" idx="4"/>
            <a:endCxn id="138" idx="0"/>
          </p:cNvCxnSpPr>
          <p:nvPr/>
        </p:nvCxnSpPr>
        <p:spPr>
          <a:xfrm>
            <a:off x="9878159" y="3707968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EC6CAE1-B97E-4B6D-9A9C-0A08A4ADEED4}"/>
              </a:ext>
            </a:extLst>
          </p:cNvPr>
          <p:cNvCxnSpPr>
            <a:stCxn id="138" idx="2"/>
            <a:endCxn id="139" idx="0"/>
          </p:cNvCxnSpPr>
          <p:nvPr/>
        </p:nvCxnSpPr>
        <p:spPr>
          <a:xfrm>
            <a:off x="9878159" y="4366803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49EF588-D1CA-4FC1-86D0-E71441A8D833}"/>
              </a:ext>
            </a:extLst>
          </p:cNvPr>
          <p:cNvCxnSpPr>
            <a:stCxn id="139" idx="3"/>
            <a:endCxn id="140" idx="2"/>
          </p:cNvCxnSpPr>
          <p:nvPr/>
        </p:nvCxnSpPr>
        <p:spPr>
          <a:xfrm>
            <a:off x="10230903" y="4878660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8963C48-2543-4208-BBBE-4E22803BA59F}"/>
              </a:ext>
            </a:extLst>
          </p:cNvPr>
          <p:cNvCxnSpPr>
            <a:stCxn id="135" idx="1"/>
            <a:endCxn id="136" idx="6"/>
          </p:cNvCxnSpPr>
          <p:nvPr/>
        </p:nvCxnSpPr>
        <p:spPr>
          <a:xfrm flipH="1">
            <a:off x="10025135" y="3560992"/>
            <a:ext cx="9777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B123B2-390B-4D81-92A2-53EB94897150}"/>
              </a:ext>
            </a:extLst>
          </p:cNvPr>
          <p:cNvCxnSpPr>
            <a:stCxn id="132" idx="2"/>
            <a:endCxn id="131" idx="0"/>
          </p:cNvCxnSpPr>
          <p:nvPr/>
        </p:nvCxnSpPr>
        <p:spPr>
          <a:xfrm>
            <a:off x="11355641" y="2390299"/>
            <a:ext cx="0" cy="385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EACC5E-41D2-4A10-88E5-D6F18D320CE0}"/>
              </a:ext>
            </a:extLst>
          </p:cNvPr>
          <p:cNvCxnSpPr>
            <a:stCxn id="131" idx="4"/>
            <a:endCxn id="135" idx="0"/>
          </p:cNvCxnSpPr>
          <p:nvPr/>
        </p:nvCxnSpPr>
        <p:spPr>
          <a:xfrm>
            <a:off x="11355641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A38B63C-1787-467F-B32A-EEAF3969C37B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10230903" y="2243323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A301F12-EA81-49B6-9E9E-13EA644540D6}"/>
              </a:ext>
            </a:extLst>
          </p:cNvPr>
          <p:cNvCxnSpPr>
            <a:stCxn id="130" idx="1"/>
            <a:endCxn id="134" idx="0"/>
          </p:cNvCxnSpPr>
          <p:nvPr/>
        </p:nvCxnSpPr>
        <p:spPr>
          <a:xfrm rot="10800000" flipV="1">
            <a:off x="8516174" y="2243323"/>
            <a:ext cx="1009241" cy="531977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9AF7211-E6AF-4FF0-80B7-7A6B7B50E445}"/>
              </a:ext>
            </a:extLst>
          </p:cNvPr>
          <p:cNvCxnSpPr>
            <a:stCxn id="134" idx="2"/>
            <a:endCxn id="137" idx="0"/>
          </p:cNvCxnSpPr>
          <p:nvPr/>
        </p:nvCxnSpPr>
        <p:spPr>
          <a:xfrm>
            <a:off x="8516174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0AEFA3B1-28BC-4C34-9B3E-467814B1EC18}"/>
              </a:ext>
            </a:extLst>
          </p:cNvPr>
          <p:cNvSpPr/>
          <p:nvPr/>
        </p:nvSpPr>
        <p:spPr>
          <a:xfrm>
            <a:off x="8163430" y="4731684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75FBA5E-6D67-441D-8AE3-10785F598930}"/>
              </a:ext>
            </a:extLst>
          </p:cNvPr>
          <p:cNvCxnSpPr>
            <a:cxnSpLocks/>
            <a:stCxn id="137" idx="4"/>
            <a:endCxn id="153" idx="0"/>
          </p:cNvCxnSpPr>
          <p:nvPr/>
        </p:nvCxnSpPr>
        <p:spPr>
          <a:xfrm>
            <a:off x="8516174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DEC9ADE-0D8F-41E5-A60F-7386B64520DB}"/>
              </a:ext>
            </a:extLst>
          </p:cNvPr>
          <p:cNvCxnSpPr>
            <a:cxnSpLocks/>
            <a:stCxn id="135" idx="2"/>
            <a:endCxn id="140" idx="0"/>
          </p:cNvCxnSpPr>
          <p:nvPr/>
        </p:nvCxnSpPr>
        <p:spPr>
          <a:xfrm>
            <a:off x="11355641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2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B55E7BE0-6B34-4CCE-B689-2DD164CF5B32}"/>
              </a:ext>
            </a:extLst>
          </p:cNvPr>
          <p:cNvSpPr/>
          <p:nvPr/>
        </p:nvSpPr>
        <p:spPr>
          <a:xfrm>
            <a:off x="1586110" y="1437511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99C68AA-F6C0-407C-9867-69583EAD584C}"/>
              </a:ext>
            </a:extLst>
          </p:cNvPr>
          <p:cNvSpPr/>
          <p:nvPr/>
        </p:nvSpPr>
        <p:spPr>
          <a:xfrm>
            <a:off x="1586110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EF109BB-70AF-473D-8825-34A01B485602}"/>
              </a:ext>
            </a:extLst>
          </p:cNvPr>
          <p:cNvSpPr/>
          <p:nvPr/>
        </p:nvSpPr>
        <p:spPr>
          <a:xfrm>
            <a:off x="3063592" y="2775300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2AF682-387B-41BF-8186-5821E03AE606}"/>
              </a:ext>
            </a:extLst>
          </p:cNvPr>
          <p:cNvSpPr/>
          <p:nvPr/>
        </p:nvSpPr>
        <p:spPr>
          <a:xfrm>
            <a:off x="3063592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E83CB-52AE-44DC-8E20-F9B59A29143B}"/>
              </a:ext>
            </a:extLst>
          </p:cNvPr>
          <p:cNvSpPr/>
          <p:nvPr/>
        </p:nvSpPr>
        <p:spPr>
          <a:xfrm>
            <a:off x="1586110" y="2755181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287FBE-17BF-45D5-B5A4-F610DFDE0544}"/>
              </a:ext>
            </a:extLst>
          </p:cNvPr>
          <p:cNvSpPr/>
          <p:nvPr/>
        </p:nvSpPr>
        <p:spPr>
          <a:xfrm>
            <a:off x="224125" y="2775300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1579B45-EF2F-4562-9982-B489A0602EC5}"/>
              </a:ext>
            </a:extLst>
          </p:cNvPr>
          <p:cNvSpPr/>
          <p:nvPr/>
        </p:nvSpPr>
        <p:spPr>
          <a:xfrm>
            <a:off x="3063592" y="3414015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0CD16B-6EBB-4653-93DF-FA62A8F246A3}"/>
              </a:ext>
            </a:extLst>
          </p:cNvPr>
          <p:cNvSpPr/>
          <p:nvPr/>
        </p:nvSpPr>
        <p:spPr>
          <a:xfrm>
            <a:off x="1791877" y="3414015"/>
            <a:ext cx="293953" cy="2939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E1B627-AE2C-44B1-8702-4E80226EC482}"/>
              </a:ext>
            </a:extLst>
          </p:cNvPr>
          <p:cNvSpPr/>
          <p:nvPr/>
        </p:nvSpPr>
        <p:spPr>
          <a:xfrm>
            <a:off x="224125" y="3414015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A35412-F2AB-4596-9BDD-D51FFE986879}"/>
              </a:ext>
            </a:extLst>
          </p:cNvPr>
          <p:cNvSpPr/>
          <p:nvPr/>
        </p:nvSpPr>
        <p:spPr>
          <a:xfrm>
            <a:off x="1586110" y="4072849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158D5D-7283-46B2-9163-21EAFE4697EF}"/>
              </a:ext>
            </a:extLst>
          </p:cNvPr>
          <p:cNvSpPr/>
          <p:nvPr/>
        </p:nvSpPr>
        <p:spPr>
          <a:xfrm>
            <a:off x="1586110" y="4731684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E04A3D-E5F5-4E80-90DA-2B377664759F}"/>
              </a:ext>
            </a:extLst>
          </p:cNvPr>
          <p:cNvSpPr/>
          <p:nvPr/>
        </p:nvSpPr>
        <p:spPr>
          <a:xfrm>
            <a:off x="3063592" y="4731684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46C921-3494-40E6-B136-2786E5D94F60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1938854" y="1731464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5B22C2-139C-45CB-A4DD-23E745B38AE7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1938854" y="2390299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E5DBF5-181E-48EC-95EF-18BBF2D78ECB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1938854" y="3049134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EC3BFE-C4AA-4F42-A2F1-C517AF4AD1BB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>
            <a:off x="1938854" y="3707968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F48CFA-444D-43F3-A8FC-6B7B56B54969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938854" y="4366803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558AB8-C0E7-4C3F-987C-172F977D354C}"/>
              </a:ext>
            </a:extLst>
          </p:cNvPr>
          <p:cNvCxnSpPr>
            <a:stCxn id="26" idx="3"/>
            <a:endCxn id="29" idx="2"/>
          </p:cNvCxnSpPr>
          <p:nvPr/>
        </p:nvCxnSpPr>
        <p:spPr>
          <a:xfrm>
            <a:off x="2291598" y="4878660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D39B77-635C-4B0F-81CD-B1AA4C5E395E}"/>
              </a:ext>
            </a:extLst>
          </p:cNvPr>
          <p:cNvCxnSpPr>
            <a:stCxn id="21" idx="1"/>
            <a:endCxn id="23" idx="6"/>
          </p:cNvCxnSpPr>
          <p:nvPr/>
        </p:nvCxnSpPr>
        <p:spPr>
          <a:xfrm flipH="1">
            <a:off x="2085831" y="3560992"/>
            <a:ext cx="9777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D66F6E-447A-4B9E-80F0-AE9BEF7F2CB5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3416336" y="2390299"/>
            <a:ext cx="0" cy="385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413108-02DF-4533-8636-010D2F92655C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>
            <a:off x="3416336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F0F0F-539A-4EDB-AB77-1DE54C212CC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291598" y="2243323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15EAA92-0B10-4181-B4DD-C234C6C1EC8E}"/>
              </a:ext>
            </a:extLst>
          </p:cNvPr>
          <p:cNvCxnSpPr>
            <a:stCxn id="14" idx="1"/>
            <a:endCxn id="20" idx="0"/>
          </p:cNvCxnSpPr>
          <p:nvPr/>
        </p:nvCxnSpPr>
        <p:spPr>
          <a:xfrm rot="10800000" flipV="1">
            <a:off x="576870" y="2243323"/>
            <a:ext cx="1009241" cy="531977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FAF008-06A5-4B6F-9AF5-BC7E361C3D70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576869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07B4191-2FFB-4BB8-A140-E8F6799A45C6}"/>
              </a:ext>
            </a:extLst>
          </p:cNvPr>
          <p:cNvSpPr/>
          <p:nvPr/>
        </p:nvSpPr>
        <p:spPr>
          <a:xfrm>
            <a:off x="224125" y="4731684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148051-8F17-4C7B-9184-26CCFB7EF0EB}"/>
              </a:ext>
            </a:extLst>
          </p:cNvPr>
          <p:cNvCxnSpPr>
            <a:cxnSpLocks/>
            <a:stCxn id="24" idx="4"/>
            <a:endCxn id="55" idx="0"/>
          </p:cNvCxnSpPr>
          <p:nvPr/>
        </p:nvCxnSpPr>
        <p:spPr>
          <a:xfrm>
            <a:off x="576869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DEAF75-D288-47BB-A489-B0EB3CDA80E6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3416336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B753664-3F52-4CE7-831A-48DE7C9A45A6}"/>
              </a:ext>
            </a:extLst>
          </p:cNvPr>
          <p:cNvSpPr/>
          <p:nvPr/>
        </p:nvSpPr>
        <p:spPr>
          <a:xfrm>
            <a:off x="5550314" y="1437511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50443DE-F105-4508-8533-97AE530594F5}"/>
              </a:ext>
            </a:extLst>
          </p:cNvPr>
          <p:cNvSpPr/>
          <p:nvPr/>
        </p:nvSpPr>
        <p:spPr>
          <a:xfrm>
            <a:off x="5550314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47141F4E-CC2D-4B97-9285-065C92A9E8CB}"/>
              </a:ext>
            </a:extLst>
          </p:cNvPr>
          <p:cNvSpPr/>
          <p:nvPr/>
        </p:nvSpPr>
        <p:spPr>
          <a:xfrm>
            <a:off x="7027797" y="2775300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99C164B7-23AF-410C-B310-0837AF966CBC}"/>
              </a:ext>
            </a:extLst>
          </p:cNvPr>
          <p:cNvSpPr/>
          <p:nvPr/>
        </p:nvSpPr>
        <p:spPr>
          <a:xfrm>
            <a:off x="7027797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583384-961E-47E0-9390-183F5D4E8C7E}"/>
              </a:ext>
            </a:extLst>
          </p:cNvPr>
          <p:cNvSpPr/>
          <p:nvPr/>
        </p:nvSpPr>
        <p:spPr>
          <a:xfrm>
            <a:off x="5550314" y="2755181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F8F74-2D40-40D2-9689-06F443E8E065}"/>
              </a:ext>
            </a:extLst>
          </p:cNvPr>
          <p:cNvSpPr/>
          <p:nvPr/>
        </p:nvSpPr>
        <p:spPr>
          <a:xfrm>
            <a:off x="4188330" y="2775300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549EAE04-6EC8-4782-A0BC-1A27A980D536}"/>
              </a:ext>
            </a:extLst>
          </p:cNvPr>
          <p:cNvSpPr/>
          <p:nvPr/>
        </p:nvSpPr>
        <p:spPr>
          <a:xfrm>
            <a:off x="7027797" y="3414015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707755-F976-4A9F-8F53-8AE772327327}"/>
              </a:ext>
            </a:extLst>
          </p:cNvPr>
          <p:cNvSpPr/>
          <p:nvPr/>
        </p:nvSpPr>
        <p:spPr>
          <a:xfrm>
            <a:off x="5756082" y="3414015"/>
            <a:ext cx="293953" cy="293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5085E92B-509C-48A1-B1DE-66C1BB4EAB11}"/>
              </a:ext>
            </a:extLst>
          </p:cNvPr>
          <p:cNvSpPr/>
          <p:nvPr/>
        </p:nvSpPr>
        <p:spPr>
          <a:xfrm>
            <a:off x="4188330" y="3414015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6BC93B-1977-42E2-A472-BA18A54A68C9}"/>
              </a:ext>
            </a:extLst>
          </p:cNvPr>
          <p:cNvSpPr/>
          <p:nvPr/>
        </p:nvSpPr>
        <p:spPr>
          <a:xfrm>
            <a:off x="5550314" y="4072849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74A8BE-22C4-4610-86BE-80F9C43388A4}"/>
              </a:ext>
            </a:extLst>
          </p:cNvPr>
          <p:cNvSpPr/>
          <p:nvPr/>
        </p:nvSpPr>
        <p:spPr>
          <a:xfrm>
            <a:off x="5550314" y="4731684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A4802B7-CAFC-4C1F-8B8E-062B961E93DF}"/>
              </a:ext>
            </a:extLst>
          </p:cNvPr>
          <p:cNvSpPr/>
          <p:nvPr/>
        </p:nvSpPr>
        <p:spPr>
          <a:xfrm>
            <a:off x="7027797" y="4731684"/>
            <a:ext cx="705488" cy="2939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2EB32C-7220-4D6E-ACE2-AAFCD9B3506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5903059" y="1731464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DD7DBE-BEC1-49BD-B7FE-25CBDF6B5F8D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>
            <a:off x="5903059" y="2390299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87B93B-F0BD-4434-B0E6-E76A2ACB773C}"/>
              </a:ext>
            </a:extLst>
          </p:cNvPr>
          <p:cNvCxnSpPr>
            <a:stCxn id="42" idx="2"/>
            <a:endCxn id="48" idx="0"/>
          </p:cNvCxnSpPr>
          <p:nvPr/>
        </p:nvCxnSpPr>
        <p:spPr>
          <a:xfrm>
            <a:off x="5903059" y="3049134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BB9FA9-6DA2-4DF2-B63D-772B8568ADD3}"/>
              </a:ext>
            </a:extLst>
          </p:cNvPr>
          <p:cNvCxnSpPr>
            <a:stCxn id="48" idx="4"/>
            <a:endCxn id="52" idx="0"/>
          </p:cNvCxnSpPr>
          <p:nvPr/>
        </p:nvCxnSpPr>
        <p:spPr>
          <a:xfrm>
            <a:off x="5903059" y="3707968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48BAF3-C118-40AD-873D-ECF0E329A36D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5903059" y="4366803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C90FC5-BC43-4914-9DDD-72A7C74FA2E0}"/>
              </a:ext>
            </a:extLst>
          </p:cNvPr>
          <p:cNvCxnSpPr>
            <a:stCxn id="54" idx="3"/>
            <a:endCxn id="57" idx="2"/>
          </p:cNvCxnSpPr>
          <p:nvPr/>
        </p:nvCxnSpPr>
        <p:spPr>
          <a:xfrm>
            <a:off x="6255803" y="4878660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159CB0-16B1-4E3A-8632-8B41EB48A21F}"/>
              </a:ext>
            </a:extLst>
          </p:cNvPr>
          <p:cNvCxnSpPr>
            <a:stCxn id="46" idx="1"/>
            <a:endCxn id="48" idx="6"/>
          </p:cNvCxnSpPr>
          <p:nvPr/>
        </p:nvCxnSpPr>
        <p:spPr>
          <a:xfrm flipH="1">
            <a:off x="6050035" y="3560992"/>
            <a:ext cx="9777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F9B423-370E-41F0-B42B-0DAEC42D777D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7380541" y="2390299"/>
            <a:ext cx="0" cy="385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97E7FB-38A6-48D3-B6F9-4240E58D2BAD}"/>
              </a:ext>
            </a:extLst>
          </p:cNvPr>
          <p:cNvCxnSpPr>
            <a:stCxn id="38" idx="4"/>
            <a:endCxn id="46" idx="0"/>
          </p:cNvCxnSpPr>
          <p:nvPr/>
        </p:nvCxnSpPr>
        <p:spPr>
          <a:xfrm>
            <a:off x="7380541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040B16-E970-4157-BD4D-65DDE59AE1D3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6255803" y="2243323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B2E4653-72DC-404F-91BB-59507427CF49}"/>
              </a:ext>
            </a:extLst>
          </p:cNvPr>
          <p:cNvCxnSpPr>
            <a:stCxn id="36" idx="1"/>
            <a:endCxn id="44" idx="0"/>
          </p:cNvCxnSpPr>
          <p:nvPr/>
        </p:nvCxnSpPr>
        <p:spPr>
          <a:xfrm rot="10800000" flipV="1">
            <a:off x="4541074" y="2243323"/>
            <a:ext cx="1009241" cy="531977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059B312-A136-416E-9339-F2A8F5D348C4}"/>
              </a:ext>
            </a:extLst>
          </p:cNvPr>
          <p:cNvCxnSpPr>
            <a:stCxn id="44" idx="2"/>
            <a:endCxn id="50" idx="0"/>
          </p:cNvCxnSpPr>
          <p:nvPr/>
        </p:nvCxnSpPr>
        <p:spPr>
          <a:xfrm>
            <a:off x="4541074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BB26EF2-F019-46C0-BDA8-647C8C5DF204}"/>
              </a:ext>
            </a:extLst>
          </p:cNvPr>
          <p:cNvSpPr/>
          <p:nvPr/>
        </p:nvSpPr>
        <p:spPr>
          <a:xfrm>
            <a:off x="4188330" y="4731684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9974DE-6E86-435C-BE41-60CAAB38CCB5}"/>
              </a:ext>
            </a:extLst>
          </p:cNvPr>
          <p:cNvCxnSpPr>
            <a:cxnSpLocks/>
            <a:stCxn id="50" idx="4"/>
            <a:endCxn id="71" idx="0"/>
          </p:cNvCxnSpPr>
          <p:nvPr/>
        </p:nvCxnSpPr>
        <p:spPr>
          <a:xfrm>
            <a:off x="4541074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C291BB-D2B7-4227-B915-FD2F66ED6418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7380541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C4B76FF-FD35-4A80-AFC1-DF257CF80BAA}"/>
              </a:ext>
            </a:extLst>
          </p:cNvPr>
          <p:cNvSpPr/>
          <p:nvPr/>
        </p:nvSpPr>
        <p:spPr>
          <a:xfrm>
            <a:off x="9525414" y="1437511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>
            <a:extLst>
              <a:ext uri="{FF2B5EF4-FFF2-40B4-BE49-F238E27FC236}">
                <a16:creationId xmlns:a16="http://schemas.microsoft.com/office/drawing/2014/main" id="{723B8708-0810-4E9A-9459-2DC3E966FD86}"/>
              </a:ext>
            </a:extLst>
          </p:cNvPr>
          <p:cNvSpPr/>
          <p:nvPr/>
        </p:nvSpPr>
        <p:spPr>
          <a:xfrm>
            <a:off x="9525414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7CDC303D-DFAB-4198-B030-E865234B372B}"/>
              </a:ext>
            </a:extLst>
          </p:cNvPr>
          <p:cNvSpPr/>
          <p:nvPr/>
        </p:nvSpPr>
        <p:spPr>
          <a:xfrm>
            <a:off x="11002897" y="2775300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8547A0DE-25BA-49E6-AF66-4C480286ADB5}"/>
              </a:ext>
            </a:extLst>
          </p:cNvPr>
          <p:cNvSpPr/>
          <p:nvPr/>
        </p:nvSpPr>
        <p:spPr>
          <a:xfrm>
            <a:off x="11002897" y="2096346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7849AC8-F9C7-46D0-B355-8CF738889C51}"/>
              </a:ext>
            </a:extLst>
          </p:cNvPr>
          <p:cNvSpPr/>
          <p:nvPr/>
        </p:nvSpPr>
        <p:spPr>
          <a:xfrm>
            <a:off x="9525414" y="2755181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CFAB73-516B-4C48-ABF6-FF760E694B96}"/>
              </a:ext>
            </a:extLst>
          </p:cNvPr>
          <p:cNvSpPr/>
          <p:nvPr/>
        </p:nvSpPr>
        <p:spPr>
          <a:xfrm>
            <a:off x="8163430" y="2775300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AFEAA7F3-C77A-4BB3-AA3D-77E96B20D749}"/>
              </a:ext>
            </a:extLst>
          </p:cNvPr>
          <p:cNvSpPr/>
          <p:nvPr/>
        </p:nvSpPr>
        <p:spPr>
          <a:xfrm>
            <a:off x="11002897" y="3414015"/>
            <a:ext cx="705488" cy="29395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536834-4AD2-443B-9BE0-760CAD0DFC69}"/>
              </a:ext>
            </a:extLst>
          </p:cNvPr>
          <p:cNvSpPr/>
          <p:nvPr/>
        </p:nvSpPr>
        <p:spPr>
          <a:xfrm>
            <a:off x="9731182" y="3414015"/>
            <a:ext cx="293953" cy="293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arallelogram 136">
            <a:extLst>
              <a:ext uri="{FF2B5EF4-FFF2-40B4-BE49-F238E27FC236}">
                <a16:creationId xmlns:a16="http://schemas.microsoft.com/office/drawing/2014/main" id="{C232E971-98AB-4FB6-86B2-0C4616514543}"/>
              </a:ext>
            </a:extLst>
          </p:cNvPr>
          <p:cNvSpPr/>
          <p:nvPr/>
        </p:nvSpPr>
        <p:spPr>
          <a:xfrm>
            <a:off x="8163430" y="3414015"/>
            <a:ext cx="705488" cy="29395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D2885E-C3F9-4E47-A3D0-2AB2323CC3FA}"/>
              </a:ext>
            </a:extLst>
          </p:cNvPr>
          <p:cNvSpPr/>
          <p:nvPr/>
        </p:nvSpPr>
        <p:spPr>
          <a:xfrm>
            <a:off x="9525414" y="4072849"/>
            <a:ext cx="705488" cy="293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54CDD0-EB13-4D27-B8B1-D280CF211516}"/>
              </a:ext>
            </a:extLst>
          </p:cNvPr>
          <p:cNvSpPr/>
          <p:nvPr/>
        </p:nvSpPr>
        <p:spPr>
          <a:xfrm>
            <a:off x="9525414" y="4731684"/>
            <a:ext cx="705488" cy="293953"/>
          </a:xfrm>
          <a:prstGeom prst="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4A70A08-7F12-4EEA-98BD-D6AD1E471E15}"/>
              </a:ext>
            </a:extLst>
          </p:cNvPr>
          <p:cNvSpPr/>
          <p:nvPr/>
        </p:nvSpPr>
        <p:spPr>
          <a:xfrm>
            <a:off x="11002897" y="4731684"/>
            <a:ext cx="705488" cy="2939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8B81022-8A8B-4596-8B41-5328B8BA8B14}"/>
              </a:ext>
            </a:extLst>
          </p:cNvPr>
          <p:cNvCxnSpPr>
            <a:stCxn id="129" idx="4"/>
            <a:endCxn id="130" idx="0"/>
          </p:cNvCxnSpPr>
          <p:nvPr/>
        </p:nvCxnSpPr>
        <p:spPr>
          <a:xfrm>
            <a:off x="9878159" y="1731464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379F450-40D7-432C-9E02-C63C75D2FFD4}"/>
              </a:ext>
            </a:extLst>
          </p:cNvPr>
          <p:cNvCxnSpPr>
            <a:stCxn id="130" idx="2"/>
            <a:endCxn id="133" idx="0"/>
          </p:cNvCxnSpPr>
          <p:nvPr/>
        </p:nvCxnSpPr>
        <p:spPr>
          <a:xfrm>
            <a:off x="9878159" y="2390299"/>
            <a:ext cx="0" cy="364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2874872-AB84-4F16-8A00-42E96C0034CC}"/>
              </a:ext>
            </a:extLst>
          </p:cNvPr>
          <p:cNvCxnSpPr>
            <a:stCxn id="133" idx="2"/>
            <a:endCxn id="136" idx="0"/>
          </p:cNvCxnSpPr>
          <p:nvPr/>
        </p:nvCxnSpPr>
        <p:spPr>
          <a:xfrm>
            <a:off x="9878159" y="3049134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B4B0157-2883-41B4-B6C1-F3D312E5FD6D}"/>
              </a:ext>
            </a:extLst>
          </p:cNvPr>
          <p:cNvCxnSpPr>
            <a:stCxn id="136" idx="4"/>
            <a:endCxn id="138" idx="0"/>
          </p:cNvCxnSpPr>
          <p:nvPr/>
        </p:nvCxnSpPr>
        <p:spPr>
          <a:xfrm>
            <a:off x="9878159" y="3707968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EC6CAE1-B97E-4B6D-9A9C-0A08A4ADEED4}"/>
              </a:ext>
            </a:extLst>
          </p:cNvPr>
          <p:cNvCxnSpPr>
            <a:stCxn id="138" idx="2"/>
            <a:endCxn id="139" idx="0"/>
          </p:cNvCxnSpPr>
          <p:nvPr/>
        </p:nvCxnSpPr>
        <p:spPr>
          <a:xfrm>
            <a:off x="9878159" y="4366803"/>
            <a:ext cx="0" cy="3648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49EF588-D1CA-4FC1-86D0-E71441A8D833}"/>
              </a:ext>
            </a:extLst>
          </p:cNvPr>
          <p:cNvCxnSpPr>
            <a:stCxn id="139" idx="3"/>
            <a:endCxn id="140" idx="2"/>
          </p:cNvCxnSpPr>
          <p:nvPr/>
        </p:nvCxnSpPr>
        <p:spPr>
          <a:xfrm>
            <a:off x="10230903" y="4878660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8963C48-2543-4208-BBBE-4E22803BA59F}"/>
              </a:ext>
            </a:extLst>
          </p:cNvPr>
          <p:cNvCxnSpPr>
            <a:stCxn id="135" idx="1"/>
            <a:endCxn id="136" idx="6"/>
          </p:cNvCxnSpPr>
          <p:nvPr/>
        </p:nvCxnSpPr>
        <p:spPr>
          <a:xfrm flipH="1">
            <a:off x="10025135" y="3560992"/>
            <a:ext cx="9777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B123B2-390B-4D81-92A2-53EB94897150}"/>
              </a:ext>
            </a:extLst>
          </p:cNvPr>
          <p:cNvCxnSpPr>
            <a:stCxn id="132" idx="2"/>
            <a:endCxn id="131" idx="0"/>
          </p:cNvCxnSpPr>
          <p:nvPr/>
        </p:nvCxnSpPr>
        <p:spPr>
          <a:xfrm>
            <a:off x="11355641" y="2390299"/>
            <a:ext cx="0" cy="385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EACC5E-41D2-4A10-88E5-D6F18D320CE0}"/>
              </a:ext>
            </a:extLst>
          </p:cNvPr>
          <p:cNvCxnSpPr>
            <a:stCxn id="131" idx="4"/>
            <a:endCxn id="135" idx="0"/>
          </p:cNvCxnSpPr>
          <p:nvPr/>
        </p:nvCxnSpPr>
        <p:spPr>
          <a:xfrm>
            <a:off x="11355641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A38B63C-1787-467F-B32A-EEAF3969C37B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10230903" y="2243323"/>
            <a:ext cx="77199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A301F12-EA81-49B6-9E9E-13EA644540D6}"/>
              </a:ext>
            </a:extLst>
          </p:cNvPr>
          <p:cNvCxnSpPr>
            <a:stCxn id="130" idx="1"/>
            <a:endCxn id="134" idx="0"/>
          </p:cNvCxnSpPr>
          <p:nvPr/>
        </p:nvCxnSpPr>
        <p:spPr>
          <a:xfrm rot="10800000" flipV="1">
            <a:off x="8516174" y="2243323"/>
            <a:ext cx="1009241" cy="531977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9AF7211-E6AF-4FF0-80B7-7A6B7B50E445}"/>
              </a:ext>
            </a:extLst>
          </p:cNvPr>
          <p:cNvCxnSpPr>
            <a:stCxn id="134" idx="2"/>
            <a:endCxn id="137" idx="0"/>
          </p:cNvCxnSpPr>
          <p:nvPr/>
        </p:nvCxnSpPr>
        <p:spPr>
          <a:xfrm>
            <a:off x="8516174" y="3069253"/>
            <a:ext cx="0" cy="3447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0AEFA3B1-28BC-4C34-9B3E-467814B1EC18}"/>
              </a:ext>
            </a:extLst>
          </p:cNvPr>
          <p:cNvSpPr/>
          <p:nvPr/>
        </p:nvSpPr>
        <p:spPr>
          <a:xfrm>
            <a:off x="8163430" y="4731684"/>
            <a:ext cx="705488" cy="293953"/>
          </a:xfrm>
          <a:prstGeom prst="ellipse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75FBA5E-6D67-441D-8AE3-10785F598930}"/>
              </a:ext>
            </a:extLst>
          </p:cNvPr>
          <p:cNvCxnSpPr>
            <a:cxnSpLocks/>
            <a:stCxn id="137" idx="4"/>
            <a:endCxn id="153" idx="0"/>
          </p:cNvCxnSpPr>
          <p:nvPr/>
        </p:nvCxnSpPr>
        <p:spPr>
          <a:xfrm>
            <a:off x="8516174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DEC9ADE-0D8F-41E5-A60F-7386B64520DB}"/>
              </a:ext>
            </a:extLst>
          </p:cNvPr>
          <p:cNvCxnSpPr>
            <a:cxnSpLocks/>
            <a:stCxn id="135" idx="2"/>
            <a:endCxn id="140" idx="0"/>
          </p:cNvCxnSpPr>
          <p:nvPr/>
        </p:nvCxnSpPr>
        <p:spPr>
          <a:xfrm>
            <a:off x="11355641" y="3707968"/>
            <a:ext cx="0" cy="10237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12E1EF-0CE6-428E-90F0-071263A38083}"/>
              </a:ext>
            </a:extLst>
          </p:cNvPr>
          <p:cNvSpPr/>
          <p:nvPr/>
        </p:nvSpPr>
        <p:spPr>
          <a:xfrm>
            <a:off x="114300" y="153843"/>
            <a:ext cx="4667250" cy="838200"/>
          </a:xfrm>
          <a:prstGeom prst="rect">
            <a:avLst/>
          </a:prstGeom>
          <a:solidFill>
            <a:srgbClr val="0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TITLE PAGE A</a:t>
            </a:r>
          </a:p>
        </p:txBody>
      </p:sp>
    </p:spTree>
    <p:extLst>
      <p:ext uri="{BB962C8B-B14F-4D97-AF65-F5344CB8AC3E}">
        <p14:creationId xmlns:p14="http://schemas.microsoft.com/office/powerpoint/2010/main" val="155427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12E1EF-0CE6-428E-90F0-071263A38083}"/>
              </a:ext>
            </a:extLst>
          </p:cNvPr>
          <p:cNvSpPr/>
          <p:nvPr/>
        </p:nvSpPr>
        <p:spPr>
          <a:xfrm>
            <a:off x="114300" y="153843"/>
            <a:ext cx="466725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TITLE PAGE B</a:t>
            </a:r>
          </a:p>
        </p:txBody>
      </p:sp>
    </p:spTree>
    <p:extLst>
      <p:ext uri="{BB962C8B-B14F-4D97-AF65-F5344CB8AC3E}">
        <p14:creationId xmlns:p14="http://schemas.microsoft.com/office/powerpoint/2010/main" val="22967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12E1EF-0CE6-428E-90F0-071263A38083}"/>
              </a:ext>
            </a:extLst>
          </p:cNvPr>
          <p:cNvSpPr/>
          <p:nvPr/>
        </p:nvSpPr>
        <p:spPr>
          <a:xfrm>
            <a:off x="4391604" y="153843"/>
            <a:ext cx="466725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TITLE PAGE C</a:t>
            </a:r>
          </a:p>
        </p:txBody>
      </p:sp>
    </p:spTree>
    <p:extLst>
      <p:ext uri="{BB962C8B-B14F-4D97-AF65-F5344CB8AC3E}">
        <p14:creationId xmlns:p14="http://schemas.microsoft.com/office/powerpoint/2010/main" val="41334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301EE67-3B3F-49DC-9708-4F99670D41DC}"/>
              </a:ext>
            </a:extLst>
          </p:cNvPr>
          <p:cNvSpPr/>
          <p:nvPr/>
        </p:nvSpPr>
        <p:spPr>
          <a:xfrm>
            <a:off x="1531812" y="1533691"/>
            <a:ext cx="2018180" cy="1775012"/>
          </a:xfrm>
          <a:prstGeom prst="roundRect">
            <a:avLst>
              <a:gd name="adj" fmla="val 10696"/>
            </a:avLst>
          </a:prstGeom>
          <a:solidFill>
            <a:srgbClr val="0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DF9CD53-A0FA-4279-A9C6-EED3E618DAF2}"/>
              </a:ext>
            </a:extLst>
          </p:cNvPr>
          <p:cNvSpPr/>
          <p:nvPr/>
        </p:nvSpPr>
        <p:spPr>
          <a:xfrm>
            <a:off x="2036925" y="3549298"/>
            <a:ext cx="2018180" cy="1775012"/>
          </a:xfrm>
          <a:prstGeom prst="roundRect">
            <a:avLst>
              <a:gd name="adj" fmla="val 10696"/>
            </a:avLst>
          </a:prstGeom>
          <a:solidFill>
            <a:srgbClr val="0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E4A5ED4-57C3-449B-AA91-93B529533F2D}"/>
              </a:ext>
            </a:extLst>
          </p:cNvPr>
          <p:cNvSpPr/>
          <p:nvPr/>
        </p:nvSpPr>
        <p:spPr>
          <a:xfrm>
            <a:off x="4262133" y="2056702"/>
            <a:ext cx="2018180" cy="1775012"/>
          </a:xfrm>
          <a:prstGeom prst="roundRect">
            <a:avLst>
              <a:gd name="adj" fmla="val 10696"/>
            </a:avLst>
          </a:prstGeom>
          <a:solidFill>
            <a:srgbClr val="0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695F67A-4E79-48C6-8E1E-F830874A2DA6}"/>
              </a:ext>
            </a:extLst>
          </p:cNvPr>
          <p:cNvSpPr/>
          <p:nvPr/>
        </p:nvSpPr>
        <p:spPr>
          <a:xfrm>
            <a:off x="7852776" y="2050398"/>
            <a:ext cx="2018180" cy="1775012"/>
          </a:xfrm>
          <a:prstGeom prst="roundRect">
            <a:avLst>
              <a:gd name="adj" fmla="val 10696"/>
            </a:avLst>
          </a:prstGeom>
          <a:solidFill>
            <a:srgbClr val="0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A35245E-30A7-48C1-A483-0ED53B1F67CB}"/>
              </a:ext>
            </a:extLst>
          </p:cNvPr>
          <p:cNvSpPr/>
          <p:nvPr/>
        </p:nvSpPr>
        <p:spPr>
          <a:xfrm>
            <a:off x="7852776" y="4004704"/>
            <a:ext cx="2018180" cy="1775012"/>
          </a:xfrm>
          <a:prstGeom prst="roundRect">
            <a:avLst>
              <a:gd name="adj" fmla="val 10696"/>
            </a:avLst>
          </a:prstGeom>
          <a:solidFill>
            <a:srgbClr val="0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mple-Default03">
      <a:dk1>
        <a:srgbClr val="001114"/>
      </a:dk1>
      <a:lt1>
        <a:srgbClr val="FFFFFF"/>
      </a:lt1>
      <a:dk2>
        <a:srgbClr val="003A46"/>
      </a:dk2>
      <a:lt2>
        <a:srgbClr val="C4DFE6"/>
      </a:lt2>
      <a:accent1>
        <a:srgbClr val="0095B4"/>
      </a:accent1>
      <a:accent2>
        <a:srgbClr val="FFB140"/>
      </a:accent2>
      <a:accent3>
        <a:srgbClr val="C1292E"/>
      </a:accent3>
      <a:accent4>
        <a:srgbClr val="E68900"/>
      </a:accent4>
      <a:accent5>
        <a:srgbClr val="07595B"/>
      </a:accent5>
      <a:accent6>
        <a:srgbClr val="09BC8A"/>
      </a:accent6>
      <a:hlink>
        <a:srgbClr val="07595B"/>
      </a:hlink>
      <a:folHlink>
        <a:srgbClr val="07595B"/>
      </a:folHlink>
    </a:clrScheme>
    <a:fontScheme name="Custom 2">
      <a:majorFont>
        <a:latin typeface="Prompt"/>
        <a:ea typeface=""/>
        <a:cs typeface="Prompt"/>
      </a:majorFont>
      <a:minorFont>
        <a:latin typeface="Prompt"/>
        <a:ea typeface=""/>
        <a:cs typeface="Promp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46727</TotalTime>
  <Words>165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Prompt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‘SIMPLE’ Project</dc:title>
  <dc:creator>Kacharuk Marukpitak (Bank of Ayudhya PCL.)</dc:creator>
  <cp:lastModifiedBy>Kacharuk Marukpitak</cp:lastModifiedBy>
  <cp:revision>60</cp:revision>
  <dcterms:created xsi:type="dcterms:W3CDTF">2019-12-15T03:47:25Z</dcterms:created>
  <dcterms:modified xsi:type="dcterms:W3CDTF">2022-02-22T12:24:42Z</dcterms:modified>
</cp:coreProperties>
</file>