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2" r:id="rId9"/>
    <p:sldId id="268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 Acharya" userId="7d9c614110546ab9" providerId="LiveId" clId="{484F9AD8-6F01-4135-A5C7-1A7776358134}"/>
    <pc:docChg chg="undo custSel addSld modSld sldOrd">
      <pc:chgData name="Kavi Acharya" userId="7d9c614110546ab9" providerId="LiveId" clId="{484F9AD8-6F01-4135-A5C7-1A7776358134}" dt="2021-04-27T15:16:49.548" v="2679" actId="20577"/>
      <pc:docMkLst>
        <pc:docMk/>
      </pc:docMkLst>
      <pc:sldChg chg="modSp new mod">
        <pc:chgData name="Kavi Acharya" userId="7d9c614110546ab9" providerId="LiveId" clId="{484F9AD8-6F01-4135-A5C7-1A7776358134}" dt="2021-04-26T19:42:28.148" v="997" actId="20577"/>
        <pc:sldMkLst>
          <pc:docMk/>
          <pc:sldMk cId="2823610510" sldId="256"/>
        </pc:sldMkLst>
        <pc:spChg chg="mod">
          <ac:chgData name="Kavi Acharya" userId="7d9c614110546ab9" providerId="LiveId" clId="{484F9AD8-6F01-4135-A5C7-1A7776358134}" dt="2021-04-26T19:42:28.148" v="997" actId="20577"/>
          <ac:spMkLst>
            <pc:docMk/>
            <pc:sldMk cId="2823610510" sldId="256"/>
            <ac:spMk id="2" creationId="{1C020A36-7724-46FC-8056-78EB14D7600E}"/>
          </ac:spMkLst>
        </pc:spChg>
        <pc:spChg chg="mod">
          <ac:chgData name="Kavi Acharya" userId="7d9c614110546ab9" providerId="LiveId" clId="{484F9AD8-6F01-4135-A5C7-1A7776358134}" dt="2021-04-23T02:45:52.600" v="75" actId="1076"/>
          <ac:spMkLst>
            <pc:docMk/>
            <pc:sldMk cId="2823610510" sldId="256"/>
            <ac:spMk id="3" creationId="{E9195659-F00B-427B-9E7B-B8DDBF81673F}"/>
          </ac:spMkLst>
        </pc:spChg>
      </pc:sldChg>
      <pc:sldChg chg="modSp new mod">
        <pc:chgData name="Kavi Acharya" userId="7d9c614110546ab9" providerId="LiveId" clId="{484F9AD8-6F01-4135-A5C7-1A7776358134}" dt="2021-04-26T19:42:06.540" v="990" actId="20577"/>
        <pc:sldMkLst>
          <pc:docMk/>
          <pc:sldMk cId="897981561" sldId="257"/>
        </pc:sldMkLst>
        <pc:spChg chg="mod">
          <ac:chgData name="Kavi Acharya" userId="7d9c614110546ab9" providerId="LiveId" clId="{484F9AD8-6F01-4135-A5C7-1A7776358134}" dt="2021-04-26T19:42:06.540" v="990" actId="20577"/>
          <ac:spMkLst>
            <pc:docMk/>
            <pc:sldMk cId="897981561" sldId="257"/>
            <ac:spMk id="2" creationId="{1A5BAA57-017E-4269-AD40-73465B30E4A5}"/>
          </ac:spMkLst>
        </pc:spChg>
        <pc:spChg chg="mod">
          <ac:chgData name="Kavi Acharya" userId="7d9c614110546ab9" providerId="LiveId" clId="{484F9AD8-6F01-4135-A5C7-1A7776358134}" dt="2021-04-26T02:48:25.978" v="776" actId="1076"/>
          <ac:spMkLst>
            <pc:docMk/>
            <pc:sldMk cId="897981561" sldId="257"/>
            <ac:spMk id="3" creationId="{00639524-F5CC-409B-B39B-F5A231F21D2F}"/>
          </ac:spMkLst>
        </pc:spChg>
      </pc:sldChg>
      <pc:sldChg chg="addSp delSp modSp new mod">
        <pc:chgData name="Kavi Acharya" userId="7d9c614110546ab9" providerId="LiveId" clId="{484F9AD8-6F01-4135-A5C7-1A7776358134}" dt="2021-04-26T20:40:29.562" v="1058" actId="20577"/>
        <pc:sldMkLst>
          <pc:docMk/>
          <pc:sldMk cId="1329970509" sldId="258"/>
        </pc:sldMkLst>
        <pc:spChg chg="mod">
          <ac:chgData name="Kavi Acharya" userId="7d9c614110546ab9" providerId="LiveId" clId="{484F9AD8-6F01-4135-A5C7-1A7776358134}" dt="2021-04-26T19:42:53.869" v="1005" actId="20577"/>
          <ac:spMkLst>
            <pc:docMk/>
            <pc:sldMk cId="1329970509" sldId="258"/>
            <ac:spMk id="2" creationId="{54956D85-FAD1-496C-B82F-9F24F7D1071C}"/>
          </ac:spMkLst>
        </pc:spChg>
        <pc:spChg chg="add mod">
          <ac:chgData name="Kavi Acharya" userId="7d9c614110546ab9" providerId="LiveId" clId="{484F9AD8-6F01-4135-A5C7-1A7776358134}" dt="2021-04-26T20:40:29.562" v="1058" actId="20577"/>
          <ac:spMkLst>
            <pc:docMk/>
            <pc:sldMk cId="1329970509" sldId="258"/>
            <ac:spMk id="3" creationId="{0F3E0FA4-374D-47C8-84D9-5B037FCC7AAE}"/>
          </ac:spMkLst>
        </pc:spChg>
        <pc:spChg chg="del">
          <ac:chgData name="Kavi Acharya" userId="7d9c614110546ab9" providerId="LiveId" clId="{484F9AD8-6F01-4135-A5C7-1A7776358134}" dt="2021-04-23T03:09:52.068" v="314"/>
          <ac:spMkLst>
            <pc:docMk/>
            <pc:sldMk cId="1329970509" sldId="258"/>
            <ac:spMk id="3" creationId="{2C904471-CC43-48F5-B230-5FE54B789AF9}"/>
          </ac:spMkLst>
        </pc:spChg>
        <pc:spChg chg="add del mod">
          <ac:chgData name="Kavi Acharya" userId="7d9c614110546ab9" providerId="LiveId" clId="{484F9AD8-6F01-4135-A5C7-1A7776358134}" dt="2021-04-23T03:10:37.425" v="327"/>
          <ac:spMkLst>
            <pc:docMk/>
            <pc:sldMk cId="1329970509" sldId="258"/>
            <ac:spMk id="5" creationId="{FBA6158E-E970-4C9A-B759-1D89BDCE6061}"/>
          </ac:spMkLst>
        </pc:spChg>
        <pc:spChg chg="add del mod">
          <ac:chgData name="Kavi Acharya" userId="7d9c614110546ab9" providerId="LiveId" clId="{484F9AD8-6F01-4135-A5C7-1A7776358134}" dt="2021-04-23T03:33:01.414" v="331"/>
          <ac:spMkLst>
            <pc:docMk/>
            <pc:sldMk cId="1329970509" sldId="258"/>
            <ac:spMk id="6" creationId="{600759C0-0FC8-441E-8CB5-55D30C4CE65B}"/>
          </ac:spMkLst>
        </pc:spChg>
        <pc:picChg chg="add mod">
          <ac:chgData name="Kavi Acharya" userId="7d9c614110546ab9" providerId="LiveId" clId="{484F9AD8-6F01-4135-A5C7-1A7776358134}" dt="2021-04-26T20:38:24.858" v="1048" actId="1076"/>
          <ac:picMkLst>
            <pc:docMk/>
            <pc:sldMk cId="1329970509" sldId="258"/>
            <ac:picMk id="4" creationId="{687A5190-253C-4F34-ABE2-2A78AF4F4DA7}"/>
          </ac:picMkLst>
        </pc:picChg>
      </pc:sldChg>
      <pc:sldChg chg="modSp new mod ord">
        <pc:chgData name="Kavi Acharya" userId="7d9c614110546ab9" providerId="LiveId" clId="{484F9AD8-6F01-4135-A5C7-1A7776358134}" dt="2021-04-27T02:34:45.171" v="1317" actId="115"/>
        <pc:sldMkLst>
          <pc:docMk/>
          <pc:sldMk cId="597583536" sldId="259"/>
        </pc:sldMkLst>
        <pc:spChg chg="mod">
          <ac:chgData name="Kavi Acharya" userId="7d9c614110546ab9" providerId="LiveId" clId="{484F9AD8-6F01-4135-A5C7-1A7776358134}" dt="2021-04-27T02:34:45.171" v="1317" actId="115"/>
          <ac:spMkLst>
            <pc:docMk/>
            <pc:sldMk cId="597583536" sldId="259"/>
            <ac:spMk id="2" creationId="{5227BDF8-77C6-457B-8E40-0D42AD9D395A}"/>
          </ac:spMkLst>
        </pc:spChg>
        <pc:spChg chg="mod">
          <ac:chgData name="Kavi Acharya" userId="7d9c614110546ab9" providerId="LiveId" clId="{484F9AD8-6F01-4135-A5C7-1A7776358134}" dt="2021-04-26T17:19:45.680" v="819" actId="20577"/>
          <ac:spMkLst>
            <pc:docMk/>
            <pc:sldMk cId="597583536" sldId="259"/>
            <ac:spMk id="3" creationId="{FD911322-0216-4FCE-AFCB-8D3E66061696}"/>
          </ac:spMkLst>
        </pc:spChg>
      </pc:sldChg>
      <pc:sldChg chg="addSp delSp modSp new mod modAnim">
        <pc:chgData name="Kavi Acharya" userId="7d9c614110546ab9" providerId="LiveId" clId="{484F9AD8-6F01-4135-A5C7-1A7776358134}" dt="2021-04-27T02:34:51.170" v="1318" actId="115"/>
        <pc:sldMkLst>
          <pc:docMk/>
          <pc:sldMk cId="1655606434" sldId="260"/>
        </pc:sldMkLst>
        <pc:spChg chg="mod">
          <ac:chgData name="Kavi Acharya" userId="7d9c614110546ab9" providerId="LiveId" clId="{484F9AD8-6F01-4135-A5C7-1A7776358134}" dt="2021-04-27T02:34:51.170" v="1318" actId="115"/>
          <ac:spMkLst>
            <pc:docMk/>
            <pc:sldMk cId="1655606434" sldId="260"/>
            <ac:spMk id="2" creationId="{ACDB943A-09E9-4938-8618-DF721F1BFDA3}"/>
          </ac:spMkLst>
        </pc:spChg>
        <pc:spChg chg="del">
          <ac:chgData name="Kavi Acharya" userId="7d9c614110546ab9" providerId="LiveId" clId="{484F9AD8-6F01-4135-A5C7-1A7776358134}" dt="2021-04-26T19:15:04.656" v="820" actId="931"/>
          <ac:spMkLst>
            <pc:docMk/>
            <pc:sldMk cId="1655606434" sldId="260"/>
            <ac:spMk id="3" creationId="{B7751C7C-304D-4388-99B9-7C5477A39FA4}"/>
          </ac:spMkLst>
        </pc:spChg>
        <pc:spChg chg="add mod">
          <ac:chgData name="Kavi Acharya" userId="7d9c614110546ab9" providerId="LiveId" clId="{484F9AD8-6F01-4135-A5C7-1A7776358134}" dt="2021-04-27T02:19:25.078" v="1062" actId="21"/>
          <ac:spMkLst>
            <pc:docMk/>
            <pc:sldMk cId="1655606434" sldId="260"/>
            <ac:spMk id="11" creationId="{9576FE05-E2BE-4984-92EF-A2EEFC0B792A}"/>
          </ac:spMkLst>
        </pc:spChg>
        <pc:picChg chg="add del mod ord">
          <ac:chgData name="Kavi Acharya" userId="7d9c614110546ab9" providerId="LiveId" clId="{484F9AD8-6F01-4135-A5C7-1A7776358134}" dt="2021-04-27T02:19:25.078" v="1062" actId="21"/>
          <ac:picMkLst>
            <pc:docMk/>
            <pc:sldMk cId="1655606434" sldId="260"/>
            <ac:picMk id="5" creationId="{D428F685-EA8E-4980-A223-594E3C37CED3}"/>
          </ac:picMkLst>
        </pc:picChg>
        <pc:picChg chg="add del mod">
          <ac:chgData name="Kavi Acharya" userId="7d9c614110546ab9" providerId="LiveId" clId="{484F9AD8-6F01-4135-A5C7-1A7776358134}" dt="2021-04-26T19:19:08.075" v="868" actId="931"/>
          <ac:picMkLst>
            <pc:docMk/>
            <pc:sldMk cId="1655606434" sldId="260"/>
            <ac:picMk id="7" creationId="{5834DE08-4D54-4B6F-89FC-6882BA57B43C}"/>
          </ac:picMkLst>
        </pc:picChg>
        <pc:picChg chg="add mod">
          <ac:chgData name="Kavi Acharya" userId="7d9c614110546ab9" providerId="LiveId" clId="{484F9AD8-6F01-4135-A5C7-1A7776358134}" dt="2021-04-26T19:30:17.327" v="880" actId="1076"/>
          <ac:picMkLst>
            <pc:docMk/>
            <pc:sldMk cId="1655606434" sldId="260"/>
            <ac:picMk id="9" creationId="{5F3634F1-279E-4903-83C2-7322F4CB7935}"/>
          </ac:picMkLst>
        </pc:picChg>
      </pc:sldChg>
      <pc:sldChg chg="addSp delSp modSp new mod">
        <pc:chgData name="Kavi Acharya" userId="7d9c614110546ab9" providerId="LiveId" clId="{484F9AD8-6F01-4135-A5C7-1A7776358134}" dt="2021-04-27T02:35:50.529" v="1326" actId="14100"/>
        <pc:sldMkLst>
          <pc:docMk/>
          <pc:sldMk cId="681976102" sldId="261"/>
        </pc:sldMkLst>
        <pc:spChg chg="mod">
          <ac:chgData name="Kavi Acharya" userId="7d9c614110546ab9" providerId="LiveId" clId="{484F9AD8-6F01-4135-A5C7-1A7776358134}" dt="2021-04-27T02:35:37.233" v="1323" actId="14100"/>
          <ac:spMkLst>
            <pc:docMk/>
            <pc:sldMk cId="681976102" sldId="261"/>
            <ac:spMk id="2" creationId="{609B4A6C-7E1B-4779-8416-0CEF558D5308}"/>
          </ac:spMkLst>
        </pc:spChg>
        <pc:spChg chg="del">
          <ac:chgData name="Kavi Acharya" userId="7d9c614110546ab9" providerId="LiveId" clId="{484F9AD8-6F01-4135-A5C7-1A7776358134}" dt="2021-04-26T19:33:22.557" v="916" actId="931"/>
          <ac:spMkLst>
            <pc:docMk/>
            <pc:sldMk cId="681976102" sldId="261"/>
            <ac:spMk id="3" creationId="{14A23403-7658-4FDC-B2DB-6ACAA99D425A}"/>
          </ac:spMkLst>
        </pc:spChg>
        <pc:picChg chg="add mod">
          <ac:chgData name="Kavi Acharya" userId="7d9c614110546ab9" providerId="LiveId" clId="{484F9AD8-6F01-4135-A5C7-1A7776358134}" dt="2021-04-27T02:35:50.529" v="1326" actId="14100"/>
          <ac:picMkLst>
            <pc:docMk/>
            <pc:sldMk cId="681976102" sldId="261"/>
            <ac:picMk id="5" creationId="{218025BA-5EE0-4FE6-8BE0-23ACD354AB26}"/>
          </ac:picMkLst>
        </pc:picChg>
      </pc:sldChg>
      <pc:sldChg chg="addSp delSp modSp new mod setBg setClrOvrMap">
        <pc:chgData name="Kavi Acharya" userId="7d9c614110546ab9" providerId="LiveId" clId="{484F9AD8-6F01-4135-A5C7-1A7776358134}" dt="2021-04-27T02:35:07.477" v="1321" actId="115"/>
        <pc:sldMkLst>
          <pc:docMk/>
          <pc:sldMk cId="357518617" sldId="262"/>
        </pc:sldMkLst>
        <pc:spChg chg="mod">
          <ac:chgData name="Kavi Acharya" userId="7d9c614110546ab9" providerId="LiveId" clId="{484F9AD8-6F01-4135-A5C7-1A7776358134}" dt="2021-04-27T02:35:07.477" v="1321" actId="115"/>
          <ac:spMkLst>
            <pc:docMk/>
            <pc:sldMk cId="357518617" sldId="262"/>
            <ac:spMk id="2" creationId="{9FC11BE4-5A3F-41BB-9989-E6A3277EA83B}"/>
          </ac:spMkLst>
        </pc:spChg>
        <pc:spChg chg="del">
          <ac:chgData name="Kavi Acharya" userId="7d9c614110546ab9" providerId="LiveId" clId="{484F9AD8-6F01-4135-A5C7-1A7776358134}" dt="2021-04-26T19:40:42.661" v="947" actId="931"/>
          <ac:spMkLst>
            <pc:docMk/>
            <pc:sldMk cId="357518617" sldId="262"/>
            <ac:spMk id="3" creationId="{B8132FB3-4F79-4F2F-825B-0AEB4D38F5C8}"/>
          </ac:spMkLst>
        </pc:spChg>
        <pc:spChg chg="add del">
          <ac:chgData name="Kavi Acharya" userId="7d9c614110546ab9" providerId="LiveId" clId="{484F9AD8-6F01-4135-A5C7-1A7776358134}" dt="2021-04-26T19:40:54.021" v="951" actId="26606"/>
          <ac:spMkLst>
            <pc:docMk/>
            <pc:sldMk cId="357518617" sldId="262"/>
            <ac:spMk id="9" creationId="{7A17C233-ACA4-4F82-8A76-BF6CE2960634}"/>
          </ac:spMkLst>
        </pc:spChg>
        <pc:spChg chg="add del">
          <ac:chgData name="Kavi Acharya" userId="7d9c614110546ab9" providerId="LiveId" clId="{484F9AD8-6F01-4135-A5C7-1A7776358134}" dt="2021-04-26T19:40:54.021" v="951" actId="26606"/>
          <ac:spMkLst>
            <pc:docMk/>
            <pc:sldMk cId="357518617" sldId="262"/>
            <ac:spMk id="12" creationId="{6697F791-5FFA-4164-899F-EB52EA72B024}"/>
          </ac:spMkLst>
        </pc:spChg>
        <pc:spChg chg="add del">
          <ac:chgData name="Kavi Acharya" userId="7d9c614110546ab9" providerId="LiveId" clId="{484F9AD8-6F01-4135-A5C7-1A7776358134}" dt="2021-04-26T19:40:54.021" v="951" actId="26606"/>
          <ac:spMkLst>
            <pc:docMk/>
            <pc:sldMk cId="357518617" sldId="262"/>
            <ac:spMk id="16" creationId="{B773AB25-A422-41AA-9737-5E04C1966DE1}"/>
          </ac:spMkLst>
        </pc:spChg>
        <pc:grpChg chg="add del">
          <ac:chgData name="Kavi Acharya" userId="7d9c614110546ab9" providerId="LiveId" clId="{484F9AD8-6F01-4135-A5C7-1A7776358134}" dt="2021-04-26T19:40:54.021" v="951" actId="26606"/>
          <ac:grpSpMkLst>
            <pc:docMk/>
            <pc:sldMk cId="357518617" sldId="262"/>
            <ac:grpSpMk id="20" creationId="{6AD0D387-1584-4477-B5F8-52B50D4F2205}"/>
          </ac:grpSpMkLst>
        </pc:grpChg>
        <pc:picChg chg="add mod">
          <ac:chgData name="Kavi Acharya" userId="7d9c614110546ab9" providerId="LiveId" clId="{484F9AD8-6F01-4135-A5C7-1A7776358134}" dt="2021-04-27T02:30:52.904" v="1316" actId="14100"/>
          <ac:picMkLst>
            <pc:docMk/>
            <pc:sldMk cId="357518617" sldId="262"/>
            <ac:picMk id="5" creationId="{3CF2BFE6-A268-43DC-9260-1BD28B827D08}"/>
          </ac:picMkLst>
        </pc:picChg>
        <pc:picChg chg="add del">
          <ac:chgData name="Kavi Acharya" userId="7d9c614110546ab9" providerId="LiveId" clId="{484F9AD8-6F01-4135-A5C7-1A7776358134}" dt="2021-04-26T19:40:54.021" v="951" actId="26606"/>
          <ac:picMkLst>
            <pc:docMk/>
            <pc:sldMk cId="357518617" sldId="262"/>
            <ac:picMk id="14" creationId="{4E28A1A9-FB81-4816-AAEA-C3B430946951}"/>
          </ac:picMkLst>
        </pc:picChg>
        <pc:picChg chg="add del">
          <ac:chgData name="Kavi Acharya" userId="7d9c614110546ab9" providerId="LiveId" clId="{484F9AD8-6F01-4135-A5C7-1A7776358134}" dt="2021-04-26T19:40:54.021" v="951" actId="26606"/>
          <ac:picMkLst>
            <pc:docMk/>
            <pc:sldMk cId="357518617" sldId="262"/>
            <ac:picMk id="18" creationId="{AF0552B8-DE8C-40DF-B29F-1728E6A10619}"/>
          </ac:picMkLst>
        </pc:picChg>
      </pc:sldChg>
      <pc:sldChg chg="modSp new mod">
        <pc:chgData name="Kavi Acharya" userId="7d9c614110546ab9" providerId="LiveId" clId="{484F9AD8-6F01-4135-A5C7-1A7776358134}" dt="2021-04-27T14:44:58.238" v="1854" actId="20577"/>
        <pc:sldMkLst>
          <pc:docMk/>
          <pc:sldMk cId="1177089079" sldId="263"/>
        </pc:sldMkLst>
        <pc:spChg chg="mod">
          <ac:chgData name="Kavi Acharya" userId="7d9c614110546ab9" providerId="LiveId" clId="{484F9AD8-6F01-4135-A5C7-1A7776358134}" dt="2021-04-27T14:44:38.620" v="1844" actId="20577"/>
          <ac:spMkLst>
            <pc:docMk/>
            <pc:sldMk cId="1177089079" sldId="263"/>
            <ac:spMk id="2" creationId="{CFDCA74C-85F4-4B1F-A6DA-83AE4AA0DA8A}"/>
          </ac:spMkLst>
        </pc:spChg>
        <pc:spChg chg="mod">
          <ac:chgData name="Kavi Acharya" userId="7d9c614110546ab9" providerId="LiveId" clId="{484F9AD8-6F01-4135-A5C7-1A7776358134}" dt="2021-04-27T14:44:58.238" v="1854" actId="20577"/>
          <ac:spMkLst>
            <pc:docMk/>
            <pc:sldMk cId="1177089079" sldId="263"/>
            <ac:spMk id="3" creationId="{4E4CB6BF-F039-4862-9C85-7C42AE27B073}"/>
          </ac:spMkLst>
        </pc:spChg>
      </pc:sldChg>
      <pc:sldChg chg="addSp modSp new mod">
        <pc:chgData name="Kavi Acharya" userId="7d9c614110546ab9" providerId="LiveId" clId="{484F9AD8-6F01-4135-A5C7-1A7776358134}" dt="2021-04-27T02:34:57.561" v="1319" actId="115"/>
        <pc:sldMkLst>
          <pc:docMk/>
          <pc:sldMk cId="1527899202" sldId="264"/>
        </pc:sldMkLst>
        <pc:spChg chg="mod">
          <ac:chgData name="Kavi Acharya" userId="7d9c614110546ab9" providerId="LiveId" clId="{484F9AD8-6F01-4135-A5C7-1A7776358134}" dt="2021-04-27T02:34:57.561" v="1319" actId="115"/>
          <ac:spMkLst>
            <pc:docMk/>
            <pc:sldMk cId="1527899202" sldId="264"/>
            <ac:spMk id="2" creationId="{5F074D89-F713-4BBA-B120-C25506BCECDC}"/>
          </ac:spMkLst>
        </pc:spChg>
        <pc:spChg chg="mod">
          <ac:chgData name="Kavi Acharya" userId="7d9c614110546ab9" providerId="LiveId" clId="{484F9AD8-6F01-4135-A5C7-1A7776358134}" dt="2021-04-27T02:29:55.361" v="1289" actId="20577"/>
          <ac:spMkLst>
            <pc:docMk/>
            <pc:sldMk cId="1527899202" sldId="264"/>
            <ac:spMk id="3" creationId="{D2798EB7-D226-4F28-BE9C-933B453DB86F}"/>
          </ac:spMkLst>
        </pc:spChg>
        <pc:picChg chg="add mod">
          <ac:chgData name="Kavi Acharya" userId="7d9c614110546ab9" providerId="LiveId" clId="{484F9AD8-6F01-4135-A5C7-1A7776358134}" dt="2021-04-27T02:19:51.472" v="1064" actId="1076"/>
          <ac:picMkLst>
            <pc:docMk/>
            <pc:sldMk cId="1527899202" sldId="264"/>
            <ac:picMk id="4" creationId="{9AEF91FF-EB06-4AB4-AB3B-FBA9B253C99F}"/>
          </ac:picMkLst>
        </pc:picChg>
      </pc:sldChg>
      <pc:sldChg chg="delSp modSp new mod">
        <pc:chgData name="Kavi Acharya" userId="7d9c614110546ab9" providerId="LiveId" clId="{484F9AD8-6F01-4135-A5C7-1A7776358134}" dt="2021-04-27T15:00:37.087" v="2468" actId="313"/>
        <pc:sldMkLst>
          <pc:docMk/>
          <pc:sldMk cId="1909926676" sldId="265"/>
        </pc:sldMkLst>
        <pc:spChg chg="del">
          <ac:chgData name="Kavi Acharya" userId="7d9c614110546ab9" providerId="LiveId" clId="{484F9AD8-6F01-4135-A5C7-1A7776358134}" dt="2021-04-27T14:57:17.657" v="2183" actId="478"/>
          <ac:spMkLst>
            <pc:docMk/>
            <pc:sldMk cId="1909926676" sldId="265"/>
            <ac:spMk id="2" creationId="{72B48C29-8463-4671-A9DF-50D5A60255E5}"/>
          </ac:spMkLst>
        </pc:spChg>
        <pc:spChg chg="mod">
          <ac:chgData name="Kavi Acharya" userId="7d9c614110546ab9" providerId="LiveId" clId="{484F9AD8-6F01-4135-A5C7-1A7776358134}" dt="2021-04-27T15:00:37.087" v="2468" actId="313"/>
          <ac:spMkLst>
            <pc:docMk/>
            <pc:sldMk cId="1909926676" sldId="265"/>
            <ac:spMk id="3" creationId="{420267B3-FF2E-4989-8313-06890FAA2DE8}"/>
          </ac:spMkLst>
        </pc:spChg>
      </pc:sldChg>
      <pc:sldChg chg="modSp new mod">
        <pc:chgData name="Kavi Acharya" userId="7d9c614110546ab9" providerId="LiveId" clId="{484F9AD8-6F01-4135-A5C7-1A7776358134}" dt="2021-04-27T15:05:43.803" v="2532" actId="14100"/>
        <pc:sldMkLst>
          <pc:docMk/>
          <pc:sldMk cId="3651672703" sldId="266"/>
        </pc:sldMkLst>
        <pc:spChg chg="mod">
          <ac:chgData name="Kavi Acharya" userId="7d9c614110546ab9" providerId="LiveId" clId="{484F9AD8-6F01-4135-A5C7-1A7776358134}" dt="2021-04-27T15:05:39.188" v="2530" actId="1076"/>
          <ac:spMkLst>
            <pc:docMk/>
            <pc:sldMk cId="3651672703" sldId="266"/>
            <ac:spMk id="2" creationId="{1D1F5AE0-A067-41D1-AC25-E7275B16B728}"/>
          </ac:spMkLst>
        </pc:spChg>
        <pc:spChg chg="mod">
          <ac:chgData name="Kavi Acharya" userId="7d9c614110546ab9" providerId="LiveId" clId="{484F9AD8-6F01-4135-A5C7-1A7776358134}" dt="2021-04-27T15:05:43.803" v="2532" actId="14100"/>
          <ac:spMkLst>
            <pc:docMk/>
            <pc:sldMk cId="3651672703" sldId="266"/>
            <ac:spMk id="3" creationId="{75D8D732-323E-4EE2-9117-67D3937D7C64}"/>
          </ac:spMkLst>
        </pc:spChg>
      </pc:sldChg>
      <pc:sldChg chg="modSp new mod">
        <pc:chgData name="Kavi Acharya" userId="7d9c614110546ab9" providerId="LiveId" clId="{484F9AD8-6F01-4135-A5C7-1A7776358134}" dt="2021-04-27T15:07:33.284" v="2568" actId="5793"/>
        <pc:sldMkLst>
          <pc:docMk/>
          <pc:sldMk cId="2069149087" sldId="267"/>
        </pc:sldMkLst>
        <pc:spChg chg="mod">
          <ac:chgData name="Kavi Acharya" userId="7d9c614110546ab9" providerId="LiveId" clId="{484F9AD8-6F01-4135-A5C7-1A7776358134}" dt="2021-04-27T15:07:18.320" v="2566" actId="122"/>
          <ac:spMkLst>
            <pc:docMk/>
            <pc:sldMk cId="2069149087" sldId="267"/>
            <ac:spMk id="2" creationId="{0A2DDE38-5DD0-4B7A-91B2-C5DBFD3859B4}"/>
          </ac:spMkLst>
        </pc:spChg>
        <pc:spChg chg="mod">
          <ac:chgData name="Kavi Acharya" userId="7d9c614110546ab9" providerId="LiveId" clId="{484F9AD8-6F01-4135-A5C7-1A7776358134}" dt="2021-04-27T15:07:33.284" v="2568" actId="5793"/>
          <ac:spMkLst>
            <pc:docMk/>
            <pc:sldMk cId="2069149087" sldId="267"/>
            <ac:spMk id="3" creationId="{24C748B8-FF21-4870-BAA5-5F72968A8C8F}"/>
          </ac:spMkLst>
        </pc:spChg>
      </pc:sldChg>
      <pc:sldChg chg="modSp new mod">
        <pc:chgData name="Kavi Acharya" userId="7d9c614110546ab9" providerId="LiveId" clId="{484F9AD8-6F01-4135-A5C7-1A7776358134}" dt="2021-04-27T15:16:49.548" v="2679" actId="20577"/>
        <pc:sldMkLst>
          <pc:docMk/>
          <pc:sldMk cId="223527050" sldId="268"/>
        </pc:sldMkLst>
        <pc:spChg chg="mod">
          <ac:chgData name="Kavi Acharya" userId="7d9c614110546ab9" providerId="LiveId" clId="{484F9AD8-6F01-4135-A5C7-1A7776358134}" dt="2021-04-27T15:15:40.823" v="2673" actId="115"/>
          <ac:spMkLst>
            <pc:docMk/>
            <pc:sldMk cId="223527050" sldId="268"/>
            <ac:spMk id="2" creationId="{B2992B2E-2E78-4AEB-9366-E3987674BA54}"/>
          </ac:spMkLst>
        </pc:spChg>
        <pc:spChg chg="mod">
          <ac:chgData name="Kavi Acharya" userId="7d9c614110546ab9" providerId="LiveId" clId="{484F9AD8-6F01-4135-A5C7-1A7776358134}" dt="2021-04-27T15:16:49.548" v="2679" actId="20577"/>
          <ac:spMkLst>
            <pc:docMk/>
            <pc:sldMk cId="223527050" sldId="268"/>
            <ac:spMk id="3" creationId="{F23B8D61-F37E-49B7-946F-7B0EDAA28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88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0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7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CE1D-7626-42F4-AC02-062ABCCEBF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2096-BD76-411E-88F3-943F78EF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9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0A36-7724-46FC-8056-78EB14D76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131" y="1310326"/>
            <a:ext cx="9379179" cy="1275811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Phylogenetic analysis of the sars-cov-2 spike variants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95659-F00B-427B-9E7B-B8DDBF816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668" y="5054289"/>
            <a:ext cx="8791575" cy="1655762"/>
          </a:xfrm>
        </p:spPr>
        <p:txBody>
          <a:bodyPr/>
          <a:lstStyle/>
          <a:p>
            <a:r>
              <a:rPr lang="en-US" dirty="0"/>
              <a:t>Prepared by- Kavi raj Acharya</a:t>
            </a:r>
          </a:p>
          <a:p>
            <a:r>
              <a:rPr lang="en-US" dirty="0"/>
              <a:t>Final project- EEob563</a:t>
            </a:r>
          </a:p>
        </p:txBody>
      </p:sp>
    </p:spTree>
    <p:extLst>
      <p:ext uri="{BB962C8B-B14F-4D97-AF65-F5344CB8AC3E}">
        <p14:creationId xmlns:p14="http://schemas.microsoft.com/office/powerpoint/2010/main" val="282361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A74C-85F4-4B1F-A6DA-83AE4AA0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739285"/>
          </a:xfrm>
        </p:spPr>
        <p:txBody>
          <a:bodyPr/>
          <a:lstStyle/>
          <a:p>
            <a:pPr algn="ctr"/>
            <a:r>
              <a:rPr lang="en-US" cap="none" dirty="0"/>
              <a:t>Known major lineages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B6BF-F039-4862-9C85-7C42AE27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8356"/>
            <a:ext cx="9905999" cy="5162989"/>
          </a:xfrm>
        </p:spPr>
        <p:txBody>
          <a:bodyPr>
            <a:normAutofit/>
          </a:bodyPr>
          <a:lstStyle/>
          <a:p>
            <a:r>
              <a:rPr lang="en-US" dirty="0"/>
              <a:t>B.1.1.7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known as UK Variant, 8 mutations in Receptor binding 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Highly transmissible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Major mutation- N501Y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Moderna and Pfizer vaccines were found efficacious</a:t>
            </a:r>
          </a:p>
          <a:p>
            <a:r>
              <a:rPr lang="en-US" dirty="0"/>
              <a:t>B.1.351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Found in South Africa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9 mutations on the spike protein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Point mutations like D614G, N501Y made them highly transmissible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Highly resistant to antibody binding and neutralization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8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67B3-FF2E-4989-8313-06890FAA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00390"/>
            <a:ext cx="9905999" cy="5982512"/>
          </a:xfrm>
        </p:spPr>
        <p:txBody>
          <a:bodyPr/>
          <a:lstStyle/>
          <a:p>
            <a:r>
              <a:rPr lang="en-US" dirty="0"/>
              <a:t>P.1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Originated in Brazil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Very similar to B.1.351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12 amino acid changes on spike protein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Mutations like N501Y, E484K, L18F affect the antibody neutralizations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Cases of re-infection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Antibody resistance was more than 2 folds for Moderna and Pfizer</a:t>
            </a:r>
          </a:p>
          <a:p>
            <a:r>
              <a:rPr lang="en-US" dirty="0"/>
              <a:t>B.1.167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Going rampant in India, 250,000+ cases per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Incorrectly called ‘double mutant’ as it has two famous mutations- L452R and E484Q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Highly transmissible and likely to evade immune response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Further study is going 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5AE0-A067-41D1-AC25-E7275B16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3965"/>
            <a:ext cx="9905998" cy="762810"/>
          </a:xfrm>
        </p:spPr>
        <p:txBody>
          <a:bodyPr/>
          <a:lstStyle/>
          <a:p>
            <a:pPr algn="ctr"/>
            <a:r>
              <a:rPr lang="en-US" u="sng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D732-323E-4EE2-9117-67D3937D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08953"/>
            <a:ext cx="9905999" cy="5661497"/>
          </a:xfrm>
        </p:spPr>
        <p:txBody>
          <a:bodyPr>
            <a:noAutofit/>
          </a:bodyPr>
          <a:lstStyle/>
          <a:p>
            <a:r>
              <a:rPr lang="en-US" sz="1200" dirty="0"/>
              <a:t>Ogawa, Junko, et al. The d614g Mutation in the Sars-cov2 Spike Protein Increases Infectivity in an ace2 Receptor Dependent Manner. 22 July 2020, www.ncbi.nlm.nih.gov/pmc/articles/PMC7386486/ </a:t>
            </a:r>
          </a:p>
          <a:p>
            <a:r>
              <a:rPr lang="en-US" sz="1200" dirty="0"/>
              <a:t>Wang, </a:t>
            </a:r>
            <a:r>
              <a:rPr lang="en-US" sz="1200" dirty="0" err="1"/>
              <a:t>Dawei</a:t>
            </a:r>
            <a:r>
              <a:rPr lang="en-US" sz="1200" dirty="0"/>
              <a:t>, et al. “Clinical Characteristics of 138 Hospitalized Patients With 2019 Novel Coronavirus-Infected Pneumonia in Wuhan, China.” JAMA, American Medical Association, 17 Mar. 2020, www.ncbi.nlm.nih.gov/pmc/articles/PMC7042881/.</a:t>
            </a:r>
          </a:p>
          <a:p>
            <a:r>
              <a:rPr lang="en-US" sz="1200" dirty="0" err="1"/>
              <a:t>Ou</a:t>
            </a:r>
            <a:r>
              <a:rPr lang="en-US" sz="1200" dirty="0"/>
              <a:t>, </a:t>
            </a:r>
            <a:r>
              <a:rPr lang="en-US" sz="1200" dirty="0" err="1"/>
              <a:t>Xiuyuan</a:t>
            </a:r>
            <a:r>
              <a:rPr lang="en-US" sz="1200" dirty="0"/>
              <a:t>, et al. “Characterization of Spike Glycoprotein of SARS-CoV-2 on Virus Entry and Its Immune Cross-Reactivity with SARS-</a:t>
            </a:r>
            <a:r>
              <a:rPr lang="en-US" sz="1200" dirty="0" err="1"/>
              <a:t>CoV</a:t>
            </a:r>
            <a:r>
              <a:rPr lang="en-US" sz="1200" dirty="0"/>
              <a:t>.” Nature News, Nature Publishing Group, 27 Mar. 2020, www.nature.com/articles/s41467-020-15562-9?report=reader.</a:t>
            </a:r>
          </a:p>
          <a:p>
            <a:r>
              <a:rPr lang="en-US" sz="1200" dirty="0"/>
              <a:t>Huang, Yuan, et al. “Structural and Functional Properties of SARS-CoV-2 Spike Protein: Potential Antivirus Drug Development for COVID-19.” Nature News, Nature Publishing Group, 3 Aug. 2020, www.nature.com/articles/s41401-020-0485-4. </a:t>
            </a:r>
          </a:p>
          <a:p>
            <a:r>
              <a:rPr lang="en-US" sz="1200" dirty="0" err="1"/>
              <a:t>Supasa</a:t>
            </a:r>
            <a:r>
              <a:rPr lang="en-US" sz="1200" dirty="0"/>
              <a:t>, </a:t>
            </a:r>
            <a:r>
              <a:rPr lang="en-US" sz="1200" dirty="0" err="1"/>
              <a:t>Piyuda</a:t>
            </a:r>
            <a:r>
              <a:rPr lang="en-US" sz="1200" dirty="0"/>
              <a:t> et al. “Reduced neutralization of SARS-CoV-2 B.1.1.7 variant by convalescent and vaccine sera” Cell, Elsevier Inc. 18 February, 2021, https://doi.org/10.1016/j.cell.2021.02.033 </a:t>
            </a:r>
          </a:p>
          <a:p>
            <a:r>
              <a:rPr lang="en-US" sz="1200" dirty="0"/>
              <a:t>Zhang, </a:t>
            </a:r>
            <a:r>
              <a:rPr lang="en-US" sz="1200" dirty="0" err="1"/>
              <a:t>Lizhou</a:t>
            </a:r>
            <a:r>
              <a:rPr lang="en-US" sz="1200" dirty="0"/>
              <a:t> et al. “The D614G mutation in the SARS-CoV-2 spike protein reduces S1 shedding and increases infectivity” preprint. https://www.biorxiv.org/content/10.1101/2020.06.12.148726v1.full.pdf </a:t>
            </a:r>
          </a:p>
          <a:p>
            <a:r>
              <a:rPr lang="en-US" sz="1200" dirty="0" err="1"/>
              <a:t>Katoh</a:t>
            </a:r>
            <a:r>
              <a:rPr lang="en-US" sz="1200" dirty="0"/>
              <a:t>, et al. “MAFFT: a Novel Method for Rapid Multiple Sequence Alignment Based on Fast Fourier Transform.” OUP Academic, Oxford University Press, 15 July 2002, academic.oup.com/</a:t>
            </a:r>
            <a:r>
              <a:rPr lang="en-US" sz="1200" dirty="0" err="1"/>
              <a:t>nar</a:t>
            </a:r>
            <a:r>
              <a:rPr lang="en-US" sz="1200" dirty="0"/>
              <a:t>/article/30/14/3059/2904316</a:t>
            </a:r>
          </a:p>
          <a:p>
            <a:r>
              <a:rPr lang="en-US" sz="1200" dirty="0"/>
              <a:t>Wang, </a:t>
            </a:r>
            <a:r>
              <a:rPr lang="en-US" sz="1200" dirty="0" err="1"/>
              <a:t>Pengfei</a:t>
            </a:r>
            <a:r>
              <a:rPr lang="en-US" sz="1200" dirty="0"/>
              <a:t>, et al. Antibody Resistance OF SARS-CoV-2 Variants B.1.351 and B.1.1.7. 8 Mar. 2021, www.nature.com/articles/s41586-021-03398-2. </a:t>
            </a:r>
          </a:p>
          <a:p>
            <a:r>
              <a:rPr lang="en-US" sz="1200" dirty="0" err="1"/>
              <a:t>Faria</a:t>
            </a:r>
            <a:r>
              <a:rPr lang="en-US" sz="1200" dirty="0"/>
              <a:t> et al “Genomic </a:t>
            </a:r>
            <a:r>
              <a:rPr lang="en-US" sz="1200" dirty="0" err="1"/>
              <a:t>Characterisation</a:t>
            </a:r>
            <a:r>
              <a:rPr lang="en-US" sz="1200" dirty="0"/>
              <a:t> of an Emergent SARS-CoV-2 Lineage in Manaus: Preliminary Findings.” Virological, 12 Jan. 2021, virological.org/t/genomic-characterisation-of-an-emergent-sars-cov-2-lineage-in-manaus-preliminary-findings/586.</a:t>
            </a:r>
          </a:p>
          <a:p>
            <a:r>
              <a:rPr lang="en-US" sz="1200" dirty="0"/>
              <a:t>https://www.npr.org/sections/goatsandsoda/2021/04/24/988744811/people-are-talking-about-a-double-mutant-variant-in-india-what-does-that-mean</a:t>
            </a:r>
          </a:p>
        </p:txBody>
      </p:sp>
    </p:spTree>
    <p:extLst>
      <p:ext uri="{BB962C8B-B14F-4D97-AF65-F5344CB8AC3E}">
        <p14:creationId xmlns:p14="http://schemas.microsoft.com/office/powerpoint/2010/main" val="365167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DE38-5DD0-4B7A-91B2-C5DBFD3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48B8-FF21-4870-BAA5-5F72968A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6914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BDF8-77C6-457B-8E40-0D42AD9D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31639"/>
            <a:ext cx="10104764" cy="946331"/>
          </a:xfrm>
        </p:spPr>
        <p:txBody>
          <a:bodyPr>
            <a:normAutofit/>
          </a:bodyPr>
          <a:lstStyle/>
          <a:p>
            <a:pPr algn="ctr"/>
            <a:r>
              <a:rPr lang="en-US" u="sng" cap="none" dirty="0"/>
              <a:t>How bad is the current covid-19 situation?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1322-0216-4FCE-AFCB-8D3E6606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cases- 147,783,379 </a:t>
            </a:r>
          </a:p>
          <a:p>
            <a:r>
              <a:rPr lang="en-US" dirty="0"/>
              <a:t>Deaths- 3,122,538</a:t>
            </a:r>
          </a:p>
          <a:p>
            <a:r>
              <a:rPr lang="en-US" dirty="0"/>
              <a:t>Worldwide- Over 700,000 new cases per day and 9000+ deaths</a:t>
            </a:r>
          </a:p>
          <a:p>
            <a:r>
              <a:rPr lang="en-US" dirty="0"/>
              <a:t>In the US- 32,000,000+ total cases, 586,000+ deaths</a:t>
            </a:r>
          </a:p>
          <a:p>
            <a:pPr marL="457200" lvl="1" indent="0">
              <a:buNone/>
            </a:pPr>
            <a:r>
              <a:rPr lang="en-US" dirty="0"/>
              <a:t>		weekly- 400,000+ cases, 5,000+ deaths</a:t>
            </a:r>
          </a:p>
        </p:txBody>
      </p:sp>
    </p:spTree>
    <p:extLst>
      <p:ext uri="{BB962C8B-B14F-4D97-AF65-F5344CB8AC3E}">
        <p14:creationId xmlns:p14="http://schemas.microsoft.com/office/powerpoint/2010/main" val="59758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AA57-017E-4269-AD40-73465B30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9524-F5CC-409B-B39B-F5A231F2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GISAID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Initiative on Sharing Avian Influenza Data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Non-profit organization for data sharing on multiple epidemics and pandemics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6D85-FAD1-496C-B82F-9F24F7D1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68" y="214633"/>
            <a:ext cx="8896877" cy="1081087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/>
              <a:t>What is a Spike Protein? 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7A5190-253C-4F34-ABE2-2A78AF4F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99" y="1393999"/>
            <a:ext cx="9083827" cy="127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3E0FA4-374D-47C8-84D9-5B037FCC7AAE}"/>
              </a:ext>
            </a:extLst>
          </p:cNvPr>
          <p:cNvSpPr txBox="1"/>
          <p:nvPr/>
        </p:nvSpPr>
        <p:spPr>
          <a:xfrm>
            <a:off x="1100099" y="3223967"/>
            <a:ext cx="10796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Cell entry is mediated by the homotrimer transmembrane Spike glycoprotein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subunits-  S1 (binding to the host receptor cells)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		         S2 (fusion of viral and cellular membrane)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Type I Viral fusion protein requiring proteolytic cleavage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cleavages- priming cleavage between S1 and S2  and activating cleavage at S2 site </a:t>
            </a:r>
          </a:p>
        </p:txBody>
      </p:sp>
    </p:spTree>
    <p:extLst>
      <p:ext uri="{BB962C8B-B14F-4D97-AF65-F5344CB8AC3E}">
        <p14:creationId xmlns:p14="http://schemas.microsoft.com/office/powerpoint/2010/main" val="132997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943A-09E9-4938-8618-DF721F1B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66" y="81379"/>
            <a:ext cx="9905998" cy="607167"/>
          </a:xfrm>
        </p:spPr>
        <p:txBody>
          <a:bodyPr/>
          <a:lstStyle/>
          <a:p>
            <a:pPr algn="ctr"/>
            <a:r>
              <a:rPr lang="en-US" u="sng" cap="none" dirty="0"/>
              <a:t>Bootstrap support tree</a:t>
            </a:r>
          </a:p>
        </p:txBody>
      </p:sp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F3634F1-279E-4903-83C2-7322F4CB7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173"/>
            <a:ext cx="12192000" cy="63005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76FE05-E2BE-4984-92EF-A2EEFC0B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4D89-F713-4BBA-B120-C25506BC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413" y="520153"/>
            <a:ext cx="7633002" cy="859828"/>
          </a:xfrm>
        </p:spPr>
        <p:txBody>
          <a:bodyPr>
            <a:normAutofit fontScale="90000"/>
          </a:bodyPr>
          <a:lstStyle/>
          <a:p>
            <a:r>
              <a:rPr lang="en-US" u="sng" cap="none" dirty="0">
                <a:latin typeface="+mn-lt"/>
              </a:rPr>
              <a:t>Maximum Likelihood using RAXML-NG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8EB7-D226-4F28-BE9C-933B453D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08" y="1712068"/>
            <a:ext cx="8902515" cy="3826214"/>
          </a:xfrm>
        </p:spPr>
        <p:txBody>
          <a:bodyPr/>
          <a:lstStyle/>
          <a:p>
            <a:r>
              <a:rPr lang="en-US" dirty="0"/>
              <a:t>1000 bootstrap supports</a:t>
            </a:r>
          </a:p>
          <a:p>
            <a:r>
              <a:rPr lang="en-US" dirty="0"/>
              <a:t>Loglikelihood value = -8881.281122</a:t>
            </a:r>
          </a:p>
          <a:p>
            <a:r>
              <a:rPr lang="en-US" dirty="0"/>
              <a:t>SARS-Coronavirus sequences as an outgroup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F91FF-EB06-4AB4-AB3B-FBA9B253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220" y="54571"/>
            <a:ext cx="1981372" cy="67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A6C-7E1B-4779-8416-0CEF558D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786" y="0"/>
            <a:ext cx="8657617" cy="836579"/>
          </a:xfrm>
        </p:spPr>
        <p:txBody>
          <a:bodyPr/>
          <a:lstStyle/>
          <a:p>
            <a:pPr algn="ctr"/>
            <a:r>
              <a:rPr lang="en-US" u="sng" cap="none" dirty="0"/>
              <a:t>Cladogram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8025BA-5EE0-4FE6-8BE0-23ACD354A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600"/>
            <a:ext cx="12192000" cy="6101803"/>
          </a:xfrm>
        </p:spPr>
      </p:pic>
    </p:spTree>
    <p:extLst>
      <p:ext uri="{BB962C8B-B14F-4D97-AF65-F5344CB8AC3E}">
        <p14:creationId xmlns:p14="http://schemas.microsoft.com/office/powerpoint/2010/main" val="6819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1BE4-5A3F-41BB-9989-E6A3277E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83" y="93224"/>
            <a:ext cx="9121334" cy="597439"/>
          </a:xfrm>
        </p:spPr>
        <p:txBody>
          <a:bodyPr/>
          <a:lstStyle/>
          <a:p>
            <a:pPr algn="ctr"/>
            <a:r>
              <a:rPr lang="en-US" u="sng" cap="none" dirty="0"/>
              <a:t>Key Amino Acid changes</a:t>
            </a:r>
            <a:endParaRPr lang="en-US" u="sng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CF2BFE6-A268-43DC-9260-1BD28B827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09" y="802710"/>
            <a:ext cx="8122595" cy="6034549"/>
          </a:xfrm>
        </p:spPr>
      </p:pic>
    </p:spTree>
    <p:extLst>
      <p:ext uri="{BB962C8B-B14F-4D97-AF65-F5344CB8AC3E}">
        <p14:creationId xmlns:p14="http://schemas.microsoft.com/office/powerpoint/2010/main" val="35751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2B2E-2E78-4AEB-9366-E3987674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5456"/>
          </a:xfrm>
        </p:spPr>
        <p:txBody>
          <a:bodyPr/>
          <a:lstStyle/>
          <a:p>
            <a:r>
              <a:rPr lang="en-US" u="sng" cap="none" dirty="0"/>
              <a:t>Things I wanted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8D61-F37E-49B7-946F-7B0EDAA2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38202"/>
            <a:ext cx="9905999" cy="3541714"/>
          </a:xfrm>
        </p:spPr>
        <p:txBody>
          <a:bodyPr/>
          <a:lstStyle/>
          <a:p>
            <a:r>
              <a:rPr lang="en-US" dirty="0"/>
              <a:t>Selective evolution using PAML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2325</TotalTime>
  <Words>731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Circuit</vt:lpstr>
      <vt:lpstr>Phylogenetic analysis of the sars-cov-2 spike variants</vt:lpstr>
      <vt:lpstr>How bad is the current covid-19 situation?</vt:lpstr>
      <vt:lpstr>Data Source</vt:lpstr>
      <vt:lpstr>What is a Spike Protein? </vt:lpstr>
      <vt:lpstr>Bootstrap support tree</vt:lpstr>
      <vt:lpstr>Maximum Likelihood using RAXML-NG</vt:lpstr>
      <vt:lpstr>Cladogram</vt:lpstr>
      <vt:lpstr>Key Amino Acid changes</vt:lpstr>
      <vt:lpstr>Things I wanted to add</vt:lpstr>
      <vt:lpstr>Known major lineages so far</vt:lpstr>
      <vt:lpstr>PowerPoint Presentation</vt:lpstr>
      <vt:lpstr>References</vt:lpstr>
      <vt:lpstr>Thank you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analysis of the SARS-CoV-2 spike variants</dc:title>
  <dc:creator>Kavi Acharya</dc:creator>
  <cp:lastModifiedBy>Kavi Acharya</cp:lastModifiedBy>
  <cp:revision>13</cp:revision>
  <dcterms:created xsi:type="dcterms:W3CDTF">2021-04-23T02:43:32Z</dcterms:created>
  <dcterms:modified xsi:type="dcterms:W3CDTF">2021-04-27T15:16:58Z</dcterms:modified>
</cp:coreProperties>
</file>