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f0151ea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f0151ea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f0151ea0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f0151ea0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0151ea0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f0151ea0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08f0532bb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08f0532bb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f0151ea0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f0151ea0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08f0532b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08f0532b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08f0532b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08f0532b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08f0532bb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08f0532bb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08f0532bb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08f0532bb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08f0532bb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08f0532bb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f0151ea0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f0151ea0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08f0532bb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08f0532bb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f0151ea0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f0151ea0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03913f5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03913f5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0151e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0151e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08f0532b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08f0532b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08f0532b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08f0532b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8f0532bb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08f0532bb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08f0532bb_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08f0532bb_8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08f0532bb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08f0532bb_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Of those infected with Covid-19, 5.42% of the Trinity County population died on average while only .37% of the Santa Clara population died. Our hypothesis is correct that counties with a lower median income will result in more deaths per capita from Covid-19 than counties with a higher median income.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Covid19 in California in 2021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Kyra Achee, Belay Kondidie, Katherine Winder, Diego Lazaro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623400" y="18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vs biogeographic and vaccination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04700" y="696200"/>
            <a:ext cx="76290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8"/>
              <a:buAutoNum type="arabicPeriod"/>
            </a:pPr>
            <a:r>
              <a:rPr lang="en" sz="1117">
                <a:solidFill>
                  <a:schemeClr val="dk1"/>
                </a:solidFill>
              </a:rPr>
              <a:t>Inspected and helped to clean data gathered by a team member</a:t>
            </a:r>
            <a:endParaRPr sz="1117">
              <a:solidFill>
                <a:schemeClr val="dk1"/>
              </a:solidFill>
            </a:endParaRPr>
          </a:p>
          <a:p>
            <a:pPr marL="457200" lvl="0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8"/>
              <a:buAutoNum type="arabicPeriod"/>
            </a:pPr>
            <a:r>
              <a:rPr lang="en" sz="1117">
                <a:solidFill>
                  <a:schemeClr val="dk1"/>
                </a:solidFill>
              </a:rPr>
              <a:t>Conducted data mining and cleaning on Covid vs vaccination data and shared the data  and to member through github</a:t>
            </a:r>
            <a:endParaRPr sz="1117">
              <a:solidFill>
                <a:schemeClr val="dk1"/>
              </a:solidFill>
            </a:endParaRPr>
          </a:p>
          <a:p>
            <a:pPr marL="457200" lvl="0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8"/>
              <a:buAutoNum type="arabicPeriod"/>
            </a:pPr>
            <a:r>
              <a:rPr lang="en" sz="1117">
                <a:solidFill>
                  <a:schemeClr val="dk1"/>
                </a:solidFill>
              </a:rPr>
              <a:t>Performed data analysis and visualization</a:t>
            </a:r>
            <a:endParaRPr sz="111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endParaRPr sz="1765"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l="3512"/>
          <a:stretch/>
        </p:blipFill>
        <p:spPr>
          <a:xfrm>
            <a:off x="361775" y="1695725"/>
            <a:ext cx="595482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25" y="3242950"/>
            <a:ext cx="7474447" cy="16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325" y="2540475"/>
            <a:ext cx="4476943" cy="5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1008650" y="1446663"/>
            <a:ext cx="24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codes used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0325" y="2613725"/>
            <a:ext cx="3493425" cy="3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7">
            <a:alphaModFix/>
          </a:blip>
          <a:srcRect l="6803"/>
          <a:stretch/>
        </p:blipFill>
        <p:spPr>
          <a:xfrm>
            <a:off x="3271675" y="3126325"/>
            <a:ext cx="5654700" cy="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18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deaths by average age and month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63" y="1132991"/>
            <a:ext cx="45434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593750" y="3884450"/>
            <a:ext cx="815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No significant correlation b/n age and covid cases/month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Covid death were significantly higher in Feb and Jan compared to other months of the year in 2021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00" y="1103375"/>
            <a:ext cx="4295762" cy="25548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849075" y="753050"/>
            <a:ext cx="31023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p-value is: 0.3753576024621348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97525" y="30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transport usage vs covid cases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175" y="950113"/>
            <a:ext cx="558165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887075" y="4568875"/>
            <a:ext cx="807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NO  Significant correlation between using public transport and number of covid cases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72925" y="13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cases per 100k vs vaccination status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4199225" y="49503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5390450" y="1725150"/>
            <a:ext cx="3592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Covid cases and hospitalization was higher in unvaccinated people compared to vaccinated ones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Unvaccinated people have more chances of death than vacc.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Boosted people have low covid related issues compared to unvaccinated and those don’t get booster shots 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l="15261"/>
          <a:stretch/>
        </p:blipFill>
        <p:spPr>
          <a:xfrm>
            <a:off x="51027" y="642275"/>
            <a:ext cx="53272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l="13262" r="4514"/>
          <a:stretch/>
        </p:blipFill>
        <p:spPr>
          <a:xfrm>
            <a:off x="-8177" y="2940575"/>
            <a:ext cx="5427224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211150"/>
            <a:ext cx="85206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 vs Cumulative Deaths by End of Month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 r-value is: 0.010956162489255274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 r-value is: 0.010956162489255274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TheThe r-vThe r-value is: 0.010956162489255274alue is: 0.010956162489255274r-value is: 0.010956162489255274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Cases per County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8" cy="25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Cases per County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200"/>
            <a:ext cx="8520600" cy="36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Challenge:</a:t>
            </a:r>
            <a:r>
              <a:rPr lang="en" sz="1200"/>
              <a:t> Figuring out how to resize the “Cumulative Confirmed Cases by End of Month”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0500"/>
            <a:ext cx="8520601" cy="41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469001" cy="41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225"/>
            <a:ext cx="8520601" cy="473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380050"/>
            <a:ext cx="8520600" cy="4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Hypotheses: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Counties with higher population density will have more deaths per 100,000 people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Counties with lower median income will have more deaths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Counties with a higher percentage of racial minorities will have more deaths per 100,000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Vaccinated people will have fewer cases and deaths than unvaccinated people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2768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Counties with lower median income will have more deaths:</a:t>
            </a:r>
            <a:r>
              <a:rPr lang="en" sz="1600">
                <a:solidFill>
                  <a:schemeClr val="dk1"/>
                </a:solidFill>
              </a:rPr>
              <a:t> No, r value was 0.01095 (very weak)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2768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Counties with a higher percentage of racial minorities will have more deaths per 100,000: </a:t>
            </a:r>
            <a:r>
              <a:rPr lang="en" sz="1600">
                <a:solidFill>
                  <a:schemeClr val="dk1"/>
                </a:solidFill>
              </a:rPr>
              <a:t>Yes, p-value was 0.0074 (highly significant)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-2768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Vaccinated people will have fewer cases and deaths than unvaccinated people.</a:t>
            </a:r>
            <a:r>
              <a:rPr lang="en" sz="1600">
                <a:solidFill>
                  <a:schemeClr val="dk1"/>
                </a:solidFill>
              </a:rPr>
              <a:t> Vaccinated people had fewer hospitalizations than unvaccinated people per pie chart at 9% to 16%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2768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Counties with higher population density will have more deaths per 100,000 people. </a:t>
            </a:r>
            <a:r>
              <a:rPr lang="en" sz="1600">
                <a:solidFill>
                  <a:schemeClr val="dk1"/>
                </a:solidFill>
              </a:rPr>
              <a:t>No, populations with higher density did not have more deaths. </a:t>
            </a:r>
            <a:r>
              <a:rPr lang="en" sz="1763">
                <a:solidFill>
                  <a:schemeClr val="dk1"/>
                </a:solidFill>
              </a:rPr>
              <a:t>P value  was 0.140. Not significant.</a:t>
            </a:r>
            <a:endParaRPr sz="196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is: 0.010956162489255274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50" y="2571750"/>
            <a:ext cx="3732275" cy="23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275" y="2730300"/>
            <a:ext cx="4530200" cy="20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00" y="1152475"/>
            <a:ext cx="8475601" cy="35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Retrieving Covid Data</a:t>
            </a:r>
            <a:endParaRPr sz="298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3999" cy="36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9050"/>
            <a:ext cx="8399275" cy="3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Census Data and Land Area Data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37" y="1020988"/>
            <a:ext cx="7714526" cy="3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counties with higher population density have more deaths per 100,000 people?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21" y="1601425"/>
            <a:ext cx="4472107" cy="31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198498" y="2371650"/>
            <a:ext cx="317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= 0.140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9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55462"/>
              <a:buFont typeface="Arial"/>
              <a:buNone/>
            </a:pPr>
            <a:r>
              <a:rPr lang="en" sz="1983" b="1">
                <a:highlight>
                  <a:srgbClr val="FFFFFF"/>
                </a:highlight>
              </a:rPr>
              <a:t>Are minority populations impacted more than non-minority populations?</a:t>
            </a:r>
            <a:endParaRPr sz="1983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475" y="3023238"/>
            <a:ext cx="3241125" cy="192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75" y="572776"/>
            <a:ext cx="3241124" cy="245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100" y="572775"/>
            <a:ext cx="3582674" cy="26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807475" y="3418950"/>
            <a:ext cx="3153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higher the minority population the slightly higher the deaths per 100k.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higher the white population the slightly lower the deaths per 100k.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76525"/>
            <a:ext cx="327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" sz="1650" b="1">
                <a:highlight>
                  <a:srgbClr val="FFFFFF"/>
                </a:highlight>
              </a:rPr>
              <a:t>Does lower median income result in higher death rates?</a:t>
            </a:r>
            <a:endParaRPr sz="165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998" y="127925"/>
            <a:ext cx="5067476" cy="31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99" y="4023624"/>
            <a:ext cx="6734099" cy="7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98" y="3290773"/>
            <a:ext cx="6734100" cy="732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11700" y="1589575"/>
            <a:ext cx="3016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median income: Trinity County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median income: Santa Clara County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0" y="3342275"/>
            <a:ext cx="2442600" cy="16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In Trinity County, 5.42% of the population infected with Covid died.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In Santa Clara County, 0.368% of the population infected died.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5" y="0"/>
            <a:ext cx="4314849" cy="33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0462"/>
            <a:ext cx="4430091" cy="33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150" y="3342286"/>
            <a:ext cx="6218424" cy="9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425" y="4303875"/>
            <a:ext cx="6550635" cy="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On-screen Show (16:9)</PresentationFormat>
  <Paragraphs>66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Simple Light</vt:lpstr>
      <vt:lpstr>Covid19 in California in 2021</vt:lpstr>
      <vt:lpstr>PowerPoint Presentation</vt:lpstr>
      <vt:lpstr>Retrieving Covid Data</vt:lpstr>
      <vt:lpstr>Data Frame </vt:lpstr>
      <vt:lpstr>Retrieving Census Data and Land Area Data</vt:lpstr>
      <vt:lpstr>Do counties with higher population density have more deaths per 100,000 people?</vt:lpstr>
      <vt:lpstr>Are minority populations impacted more than non-minority populations? </vt:lpstr>
      <vt:lpstr>Does lower median income result in higher death rates? </vt:lpstr>
      <vt:lpstr>PowerPoint Presentation</vt:lpstr>
      <vt:lpstr>Covid vs biogeographic and vaccination</vt:lpstr>
      <vt:lpstr>Covid deaths by average age and month</vt:lpstr>
      <vt:lpstr>Public transport usage vs covid cases</vt:lpstr>
      <vt:lpstr>Covid cases per 100k vs vaccination status</vt:lpstr>
      <vt:lpstr>Median Income vs Cumulative Deaths by End of Month  The r-value is: 0.010956162489255274 The r-value is: 0.010956162489255274 TheThe r-vThe r-value is: 0.010956162489255274alue is: 0.010956162489255274r-value is: 0.010956162489255274</vt:lpstr>
      <vt:lpstr>Total Cases per County</vt:lpstr>
      <vt:lpstr>Total Cases per County</vt:lpstr>
      <vt:lpstr>Challenge: Figuring out how to resize the “Cumulative Confirmed Cases by End of Month”</vt:lpstr>
      <vt:lpstr>PowerPoint Presentation</vt:lpstr>
      <vt:lpstr>PowerPoint Presentation</vt:lpstr>
      <vt:lpstr>Conclusion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in California in 2021</dc:title>
  <dc:creator>DIEGO LAZARO</dc:creator>
  <cp:lastModifiedBy>DIEGO LAZARO</cp:lastModifiedBy>
  <cp:revision>1</cp:revision>
  <dcterms:modified xsi:type="dcterms:W3CDTF">2023-02-09T05:08:44Z</dcterms:modified>
</cp:coreProperties>
</file>