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64" r:id="rId4"/>
    <p:sldId id="256" r:id="rId5"/>
    <p:sldId id="258" r:id="rId6"/>
    <p:sldId id="261" r:id="rId7"/>
    <p:sldId id="260" r:id="rId8"/>
    <p:sldId id="262" r:id="rId9"/>
    <p:sldId id="25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1788-014F-024B-BA86-B81E9F58B0B9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1935-053F-A445-866E-C0B47654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33412"/>
            <a:ext cx="7772400" cy="3517509"/>
          </a:xfrm>
        </p:spPr>
        <p:txBody>
          <a:bodyPr>
            <a:normAutofit/>
          </a:bodyPr>
          <a:lstStyle/>
          <a:p>
            <a:r>
              <a:rPr lang="en-US" dirty="0" err="1" smtClean="0"/>
              <a:t>MapAction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Dashboard Summary</a:t>
            </a:r>
            <a:br>
              <a:rPr lang="en-US" dirty="0" smtClean="0"/>
            </a:br>
            <a:r>
              <a:rPr lang="en-US" dirty="0" smtClean="0"/>
              <a:t>and History </a:t>
            </a:r>
            <a:r>
              <a:rPr lang="en-US" smtClean="0"/>
              <a:t>of Updates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114" y="59230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kachkaev</a:t>
            </a:r>
            <a:r>
              <a:rPr lang="en-US" dirty="0" smtClean="0"/>
              <a:t>/map-action-dashboard-summary</a:t>
            </a:r>
            <a:endParaRPr lang="en-US" dirty="0"/>
          </a:p>
        </p:txBody>
      </p:sp>
      <p:pic>
        <p:nvPicPr>
          <p:cNvPr id="5" name="Picture 4" descr="Screen Shot 2013-11-10 at 17.12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49" y="374592"/>
            <a:ext cx="6359454" cy="4570858"/>
          </a:xfrm>
          <a:prstGeom prst="rect">
            <a:avLst/>
          </a:prstGeom>
        </p:spPr>
      </p:pic>
      <p:pic>
        <p:nvPicPr>
          <p:cNvPr id="6" name="Picture 5" descr="Screen Shot 2013-11-10 at 17.1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09" y="5134620"/>
            <a:ext cx="915925" cy="9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286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3-11-10 at 17.18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64"/>
            <a:ext cx="9144000" cy="6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7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0 at 17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64"/>
            <a:ext cx="9144000" cy="6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17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966" y="2522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</a:t>
            </a:r>
            <a:br>
              <a:rPr lang="en-US" dirty="0" smtClean="0"/>
            </a:br>
            <a:r>
              <a:rPr lang="en-US" dirty="0" smtClean="0"/>
              <a:t>spreadsheets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structured YAML files</a:t>
            </a:r>
            <a:br>
              <a:rPr lang="en-US" dirty="0" smtClean="0"/>
            </a:br>
            <a:r>
              <a:rPr lang="en-US" dirty="0" smtClean="0">
                <a:solidFill>
                  <a:srgbClr val="BFBFBF"/>
                </a:solidFill>
              </a:rPr>
              <a:t>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diffs</a:t>
            </a:r>
            <a:br>
              <a:rPr lang="en-US" dirty="0" smtClean="0"/>
            </a:br>
            <a:r>
              <a:rPr lang="en-US" dirty="0" smtClean="0">
                <a:solidFill>
                  <a:srgbClr val="BFBFBF"/>
                </a:solidFill>
              </a:rPr>
              <a:t>↓</a:t>
            </a:r>
            <a:br>
              <a:rPr lang="en-US" dirty="0" smtClean="0">
                <a:solidFill>
                  <a:srgbClr val="BFBFBF"/>
                </a:solidFill>
              </a:rPr>
            </a:b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5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Screen Shot 2013-11-10 at 17.0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9" b="9329"/>
          <a:stretch>
            <a:fillRect/>
          </a:stretch>
        </p:blipFill>
        <p:spPr>
          <a:xfrm>
            <a:off x="609600" y="14176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98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11-10 at 17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7" y="274638"/>
            <a:ext cx="785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92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10 at 17.0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703263"/>
            <a:ext cx="4673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61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Screen Shot 2013-11-10 at 17.1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171016" y="857235"/>
            <a:ext cx="8940555" cy="49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84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3-11-10 at 17.1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518"/>
            <a:ext cx="9144000" cy="63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35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Macintosh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MapAction Dashboard Summary and History of Updates</vt:lpstr>
      <vt:lpstr>PowerPoint Presentation</vt:lpstr>
      <vt:lpstr>PowerPoint Presentation</vt:lpstr>
      <vt:lpstr>Google spreadsheets ↓ structured YAML files ↓ diffs ↓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spreadsheets ↓ YAML ↓ diffs ↓ summary</dc:title>
  <dc:creator>Alexander Kachkaev</dc:creator>
  <cp:lastModifiedBy>Alexander Kachkaev</cp:lastModifiedBy>
  <cp:revision>8</cp:revision>
  <dcterms:created xsi:type="dcterms:W3CDTF">2013-11-10T16:57:03Z</dcterms:created>
  <dcterms:modified xsi:type="dcterms:W3CDTF">2013-11-11T11:27:01Z</dcterms:modified>
</cp:coreProperties>
</file>