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22448f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822448f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Metodologia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455200" y="1152475"/>
            <a:ext cx="337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a">
                <a:solidFill>
                  <a:schemeClr val="dk1"/>
                </a:solidFill>
              </a:rPr>
              <a:t>Sprint semanal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a">
                <a:solidFill>
                  <a:schemeClr val="dk1"/>
                </a:solidFill>
              </a:rPr>
              <a:t>Documento SCRUM: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ca">
                <a:solidFill>
                  <a:schemeClr val="dk1"/>
                </a:solidFill>
              </a:rPr>
              <a:t>Sprint Planning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ca">
                <a:solidFill>
                  <a:schemeClr val="dk1"/>
                </a:solidFill>
              </a:rPr>
              <a:t>Demo y retrospectiva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7700"/>
            <a:ext cx="5072587" cy="23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53925" y="3712375"/>
            <a:ext cx="35211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a" sz="1800">
                <a:solidFill>
                  <a:schemeClr val="dk1"/>
                </a:solidFill>
              </a:rPr>
              <a:t>Scrum master: Edgar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a" sz="1800">
                <a:solidFill>
                  <a:schemeClr val="dk1"/>
                </a:solidFill>
              </a:rPr>
              <a:t>Team: Sergi, Alex, Toni, Juan, Mario, Hatim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