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01324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01324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Valoración del estado del proyecto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Desarrollo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Desarrollo Android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Servidor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Base de datos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741" y="3052025"/>
            <a:ext cx="5855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66" y="1017725"/>
            <a:ext cx="5855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920925" y="2174025"/>
            <a:ext cx="585600" cy="572700"/>
          </a:xfrm>
          <a:prstGeom prst="mathMin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489175" y="4178650"/>
            <a:ext cx="585600" cy="572700"/>
          </a:xfrm>
          <a:prstGeom prst="mathMinus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