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8f3961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8f3961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1975" y="417800"/>
            <a:ext cx="8520600" cy="6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Testing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51" y="1186425"/>
            <a:ext cx="1973150" cy="39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025" y="1202524"/>
            <a:ext cx="1973150" cy="3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700" y="1183726"/>
            <a:ext cx="1973150" cy="396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61975" y="417800"/>
            <a:ext cx="8520600" cy="6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Testing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75" y="1189125"/>
            <a:ext cx="1973150" cy="395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688" y="1191813"/>
            <a:ext cx="1973150" cy="39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699" y="1183754"/>
            <a:ext cx="1973150" cy="396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