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EDEB-A4E0-4F60-8E7E-7F9CF377C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D1927-A8D9-4325-A6B2-C09CAF5A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F4BE9-F6B8-4F0F-B38C-001CC59D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01694-83DA-431C-A907-D57A23A8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98047-D910-4E12-B678-9C710A34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8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88A6-0935-4F8C-A1E7-7954C38D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A83C6-22D2-4146-8E35-E575D575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186DF-33D7-4A94-8DBD-8F4A27FC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E43-56F8-4ECF-AAF7-B2CFDE84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41E4B0-AC42-4D32-8242-D31BB713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02BB9-4CBF-47D1-967B-9F2285C7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1BFCB-685A-442E-B244-9DEFBE851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EA0A3-730F-4120-ACC4-90105A4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B92DA-99FA-49AB-BCB2-1C6E33C6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74351-C7AE-41E0-B136-FD3043B0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8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DE3AC-DAAA-456B-878E-F73EFE16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1CF6B-B8FB-4AA9-9433-0A015A68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E90E4-95B5-4B98-948A-B26F07FF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B3425-60D4-4DE3-8869-E9902CD9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CFAE93-05EF-4D84-AA50-02E59889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2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FB055-64A4-490A-8C60-0C2B2AC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348F3-AEA9-4B6A-B106-7F4A265E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1299D-F13C-4A2E-8BDF-677D88CE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E40E1-2BBF-458B-81AF-C43DD614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C04B0-CC54-41D0-AA29-7AB71DC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1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1A333-5100-4D46-9231-6C029AED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4F4D1-9EEA-4FC7-8E79-1D200E54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8E57F5-A9D9-414D-B7DC-4DBBBFD5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F4D7A5-9CD7-4E6D-8AAD-6FD74CCB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630C89-109F-409D-95C2-6F55943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8EA16-4D9F-40AD-BAEA-EDF2C82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20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5464C-5C02-4982-8EFD-3F899052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0775E-BA4D-4128-BEDA-20C7FD63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2DD6D6-AD0E-481D-BD42-2AAD43D0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27FD40-E2DA-41B5-858E-B9B44787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B0A20-AD42-4906-9EBE-C9259A4E8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528573-8751-4D9E-BE6B-B96BB84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D026B0-35FC-4615-BBDE-FAB8AF2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F0C07F-D932-4A03-A035-B4F4A17F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4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B2A77-C670-43AB-9656-7446239A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5EB3B-AF83-409A-95CC-984F7554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8F890-A0B9-41DE-9AA5-F9F128DA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DF292E-9AAA-4A1E-AC31-CC342D2F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16BE53-4266-47F8-AD2F-FC6398F9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18EC4F-790E-446C-9239-7BD36F0E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D39D83-8A4B-481D-A72D-D0CAA60E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2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07955-3216-4B80-9124-5F11CFC3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73B93-81E8-42FD-B3CD-634D5ECA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220F8A-399E-43EF-9C35-9A605410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EB5E15-848E-468B-BC97-5978E008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D0007-5313-43B2-AA2C-EA39F1A3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687D7-8D16-43AB-A4DE-03916190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07D9-A62C-4038-AB2B-35294332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B58E1-7F8E-49E9-8F7F-8C4C06DE7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74C33-01ED-4720-8D98-CD9779C6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FAF6A-B5AB-4B44-878F-5CB0CBE3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08CEF-BE95-45F6-A646-DBDD1266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6332D-B54B-4B90-83A5-96ED0D01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6AD399-CE6E-4C38-B091-C2119E40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2AC2-F223-4FE9-AC96-7F180265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D7E51-137C-4772-BB79-750E92849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0CE9-F8DF-420E-AEA7-A85E6C2F6ABF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409BF-209C-4F17-AC2C-31D48A354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1EA28-E2E6-4BB8-B26D-6725AA9E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803F-5EEF-4B52-A685-1444AB119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7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E28F-0623-4985-8D0D-7A1EBF05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AQJ?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F11D0-846F-4012-9D7B-B1EDD934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móvil destinada a los juegos de mesa.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Permite filtrar y encontrar todo tipo de juegos.</a:t>
            </a:r>
          </a:p>
          <a:p>
            <a:endParaRPr lang="es-ES" dirty="0"/>
          </a:p>
          <a:p>
            <a:r>
              <a:rPr lang="es-ES" dirty="0"/>
              <a:t>Juegos alternativos.</a:t>
            </a:r>
          </a:p>
          <a:p>
            <a:endParaRPr lang="es-ES" dirty="0"/>
          </a:p>
          <a:p>
            <a:r>
              <a:rPr lang="es-ES" dirty="0"/>
              <a:t>Chat entre jugadores.</a:t>
            </a:r>
          </a:p>
          <a:p>
            <a:endParaRPr lang="es-ES" dirty="0"/>
          </a:p>
        </p:txBody>
      </p:sp>
      <p:pic>
        <p:nvPicPr>
          <p:cNvPr id="2050" name="Picture 2" descr="Resultado de imagen de aplicacion movil">
            <a:extLst>
              <a:ext uri="{FF2B5EF4-FFF2-40B4-BE49-F238E27FC236}">
                <a16:creationId xmlns:a16="http://schemas.microsoft.com/office/drawing/2014/main" id="{B03121F1-F3FA-4D96-9F41-151E9159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36791"/>
            <a:ext cx="4446165" cy="23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53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¿Qué es AQJ?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¿Porqué AQJ?</dc:title>
  <dc:creator>antonio martinez</dc:creator>
  <cp:lastModifiedBy>Sergi</cp:lastModifiedBy>
  <cp:revision>5</cp:revision>
  <dcterms:created xsi:type="dcterms:W3CDTF">2018-04-15T18:47:40Z</dcterms:created>
  <dcterms:modified xsi:type="dcterms:W3CDTF">2018-05-01T16:26:42Z</dcterms:modified>
</cp:coreProperties>
</file>