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b6873bdf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3b6873bdfd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4242851"/>
            <a:ext cx="8968084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" name="Google Shape;1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1716" y="4243845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b="0" i="0" sz="5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9255346" y="2750337"/>
            <a:ext cx="1171888" cy="13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04" name="Google Shape;10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05" name="Google Shape;10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1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1"/>
          <p:cNvSpPr txBox="1"/>
          <p:nvPr>
            <p:ph type="title"/>
          </p:nvPr>
        </p:nvSpPr>
        <p:spPr>
          <a:xfrm>
            <a:off x="680322" y="4711616"/>
            <a:ext cx="9613859" cy="453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9" name="Google Shape;109;p11"/>
          <p:cNvSpPr/>
          <p:nvPr>
            <p:ph idx="2" type="pic"/>
          </p:nvPr>
        </p:nvSpPr>
        <p:spPr>
          <a:xfrm>
            <a:off x="680322" y="609597"/>
            <a:ext cx="9613859" cy="3589575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0" name="Google Shape;110;p11"/>
          <p:cNvSpPr txBox="1"/>
          <p:nvPr>
            <p:ph idx="1" type="body"/>
          </p:nvPr>
        </p:nvSpPr>
        <p:spPr>
          <a:xfrm>
            <a:off x="680319" y="5169583"/>
            <a:ext cx="9613862" cy="6229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1" name="Google Shape;111;p1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2" name="Google Shape;112;p1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3" name="Google Shape;113;p11"/>
          <p:cNvSpPr txBox="1"/>
          <p:nvPr>
            <p:ph idx="12" type="sldNum"/>
          </p:nvPr>
        </p:nvSpPr>
        <p:spPr>
          <a:xfrm>
            <a:off x="10729455" y="4711309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15" name="Google Shape;11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16" name="Google Shape;11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2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2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2"/>
          <p:cNvSpPr txBox="1"/>
          <p:nvPr>
            <p:ph type="title"/>
          </p:nvPr>
        </p:nvSpPr>
        <p:spPr>
          <a:xfrm>
            <a:off x="680322" y="609597"/>
            <a:ext cx="9613858" cy="3592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0" name="Google Shape;120;p12"/>
          <p:cNvSpPr txBox="1"/>
          <p:nvPr>
            <p:ph idx="1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1" name="Google Shape;121;p1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2" name="Google Shape;122;p1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10729455" y="471161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25" name="Google Shape;12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26" name="Google Shape;12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3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>
            <p:ph type="title"/>
          </p:nvPr>
        </p:nvSpPr>
        <p:spPr>
          <a:xfrm>
            <a:off x="1127856" y="609598"/>
            <a:ext cx="8718877" cy="3036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0" name="Google Shape;130;p13"/>
          <p:cNvSpPr txBox="1"/>
          <p:nvPr>
            <p:ph idx="1" type="body"/>
          </p:nvPr>
        </p:nvSpPr>
        <p:spPr>
          <a:xfrm>
            <a:off x="1402288" y="3653379"/>
            <a:ext cx="815657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1" name="Google Shape;131;p13"/>
          <p:cNvSpPr txBox="1"/>
          <p:nvPr>
            <p:ph idx="2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3" name="Google Shape;133;p1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4" name="Google Shape;134;p13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lang="es-ES" sz="720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lang="es-ES" sz="720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38" name="Google Shape;138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39" name="Google Shape;13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4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 txBox="1"/>
          <p:nvPr>
            <p:ph type="title"/>
          </p:nvPr>
        </p:nvSpPr>
        <p:spPr>
          <a:xfrm>
            <a:off x="680319" y="4711615"/>
            <a:ext cx="9613862" cy="5885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680320" y="5300149"/>
            <a:ext cx="9613862" cy="502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4" name="Google Shape;144;p14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5" name="Google Shape;145;p1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6" name="Google Shape;146;p14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48" name="Google Shape;14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9" name="Google Shape;14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"/>
          <p:cNvSpPr txBox="1"/>
          <p:nvPr>
            <p:ph type="title"/>
          </p:nvPr>
        </p:nvSpPr>
        <p:spPr>
          <a:xfrm>
            <a:off x="669222" y="753228"/>
            <a:ext cx="96249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3" name="Google Shape;153;p15"/>
          <p:cNvSpPr txBox="1"/>
          <p:nvPr>
            <p:ph idx="1" type="body"/>
          </p:nvPr>
        </p:nvSpPr>
        <p:spPr>
          <a:xfrm>
            <a:off x="660946" y="2336873"/>
            <a:ext cx="30700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4" name="Google Shape;154;p15"/>
          <p:cNvSpPr txBox="1"/>
          <p:nvPr>
            <p:ph idx="2" type="body"/>
          </p:nvPr>
        </p:nvSpPr>
        <p:spPr>
          <a:xfrm>
            <a:off x="680322" y="3022673"/>
            <a:ext cx="3049702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5" name="Google Shape;155;p15"/>
          <p:cNvSpPr txBox="1"/>
          <p:nvPr>
            <p:ph idx="3" type="body"/>
          </p:nvPr>
        </p:nvSpPr>
        <p:spPr>
          <a:xfrm>
            <a:off x="3956025" y="233687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6" name="Google Shape;156;p15"/>
          <p:cNvSpPr txBox="1"/>
          <p:nvPr>
            <p:ph idx="4" type="body"/>
          </p:nvPr>
        </p:nvSpPr>
        <p:spPr>
          <a:xfrm>
            <a:off x="3945470" y="3022673"/>
            <a:ext cx="3063240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7" name="Google Shape;157;p15"/>
          <p:cNvSpPr txBox="1"/>
          <p:nvPr>
            <p:ph idx="5" type="body"/>
          </p:nvPr>
        </p:nvSpPr>
        <p:spPr>
          <a:xfrm>
            <a:off x="7224156" y="2336873"/>
            <a:ext cx="30700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8" name="Google Shape;158;p15"/>
          <p:cNvSpPr txBox="1"/>
          <p:nvPr>
            <p:ph idx="6" type="body"/>
          </p:nvPr>
        </p:nvSpPr>
        <p:spPr>
          <a:xfrm>
            <a:off x="7224156" y="3022673"/>
            <a:ext cx="3070025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9" name="Google Shape;159;p15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0" name="Google Shape;160;p15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1" name="Google Shape;161;p15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63" name="Google Shape;16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64" name="Google Shape;16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 txBox="1"/>
          <p:nvPr>
            <p:ph type="title"/>
          </p:nvPr>
        </p:nvSpPr>
        <p:spPr>
          <a:xfrm>
            <a:off x="680322" y="753228"/>
            <a:ext cx="96138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8" name="Google Shape;168;p16"/>
          <p:cNvSpPr txBox="1"/>
          <p:nvPr>
            <p:ph idx="1" type="body"/>
          </p:nvPr>
        </p:nvSpPr>
        <p:spPr>
          <a:xfrm>
            <a:off x="680318" y="4297503"/>
            <a:ext cx="30497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9" name="Google Shape;169;p16"/>
          <p:cNvSpPr/>
          <p:nvPr>
            <p:ph idx="2" type="pic"/>
          </p:nvPr>
        </p:nvSpPr>
        <p:spPr>
          <a:xfrm>
            <a:off x="680318" y="2336873"/>
            <a:ext cx="30497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0" name="Google Shape;170;p16"/>
          <p:cNvSpPr txBox="1"/>
          <p:nvPr>
            <p:ph idx="3" type="body"/>
          </p:nvPr>
        </p:nvSpPr>
        <p:spPr>
          <a:xfrm>
            <a:off x="680318" y="4873765"/>
            <a:ext cx="3049705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1" name="Google Shape;171;p16"/>
          <p:cNvSpPr txBox="1"/>
          <p:nvPr>
            <p:ph idx="4" type="body"/>
          </p:nvPr>
        </p:nvSpPr>
        <p:spPr>
          <a:xfrm>
            <a:off x="3945471" y="429750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2" name="Google Shape;172;p16"/>
          <p:cNvSpPr/>
          <p:nvPr>
            <p:ph idx="5" type="pic"/>
          </p:nvPr>
        </p:nvSpPr>
        <p:spPr>
          <a:xfrm>
            <a:off x="3945470" y="2336873"/>
            <a:ext cx="3063240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3" name="Google Shape;173;p16"/>
          <p:cNvSpPr txBox="1"/>
          <p:nvPr>
            <p:ph idx="6" type="body"/>
          </p:nvPr>
        </p:nvSpPr>
        <p:spPr>
          <a:xfrm>
            <a:off x="3944117" y="4873764"/>
            <a:ext cx="3067297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4" name="Google Shape;174;p16"/>
          <p:cNvSpPr txBox="1"/>
          <p:nvPr>
            <p:ph idx="7" type="body"/>
          </p:nvPr>
        </p:nvSpPr>
        <p:spPr>
          <a:xfrm>
            <a:off x="7230678" y="4297503"/>
            <a:ext cx="30635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5" name="Google Shape;175;p16"/>
          <p:cNvSpPr/>
          <p:nvPr>
            <p:ph idx="8" type="pic"/>
          </p:nvPr>
        </p:nvSpPr>
        <p:spPr>
          <a:xfrm>
            <a:off x="7230677" y="2336873"/>
            <a:ext cx="30635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6" name="Google Shape;176;p16"/>
          <p:cNvSpPr txBox="1"/>
          <p:nvPr>
            <p:ph idx="9" type="body"/>
          </p:nvPr>
        </p:nvSpPr>
        <p:spPr>
          <a:xfrm>
            <a:off x="7230553" y="4873762"/>
            <a:ext cx="3067563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7" name="Google Shape;177;p16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8" name="Google Shape;178;p16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9" name="Google Shape;179;p16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81" name="Google Shape;18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82" name="Google Shape;18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7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6" name="Google Shape;186;p17"/>
          <p:cNvSpPr txBox="1"/>
          <p:nvPr>
            <p:ph idx="1" type="body"/>
          </p:nvPr>
        </p:nvSpPr>
        <p:spPr>
          <a:xfrm rot="5400000">
            <a:off x="3687593" y="-670399"/>
            <a:ext cx="3599316" cy="9613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7" name="Google Shape;187;p17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8" name="Google Shape;188;p17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9" name="Google Shape;189;p17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"/>
          <p:cNvSpPr txBox="1"/>
          <p:nvPr>
            <p:ph type="title"/>
          </p:nvPr>
        </p:nvSpPr>
        <p:spPr>
          <a:xfrm rot="5400000">
            <a:off x="8489252" y="2249576"/>
            <a:ext cx="4353760" cy="1073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4" name="Google Shape;194;p18"/>
          <p:cNvSpPr txBox="1"/>
          <p:nvPr>
            <p:ph idx="1" type="body"/>
          </p:nvPr>
        </p:nvSpPr>
        <p:spPr>
          <a:xfrm rot="5400000">
            <a:off x="2452029" y="-1162110"/>
            <a:ext cx="5326589" cy="8870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5" name="Google Shape;195;p18"/>
          <p:cNvSpPr txBox="1"/>
          <p:nvPr>
            <p:ph idx="10" type="dt"/>
          </p:nvPr>
        </p:nvSpPr>
        <p:spPr>
          <a:xfrm>
            <a:off x="6807126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6" name="Google Shape;196;p18"/>
          <p:cNvSpPr txBox="1"/>
          <p:nvPr>
            <p:ph idx="11" type="ftr"/>
          </p:nvPr>
        </p:nvSpPr>
        <p:spPr>
          <a:xfrm>
            <a:off x="680321" y="5936188"/>
            <a:ext cx="61268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7" name="Google Shape;197;p18"/>
          <p:cNvSpPr txBox="1"/>
          <p:nvPr>
            <p:ph idx="12" type="sldNum"/>
          </p:nvPr>
        </p:nvSpPr>
        <p:spPr>
          <a:xfrm>
            <a:off x="10097550" y="5398633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23" name="Google Shape;2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24" name="Google Shape;2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33" name="Google Shape;3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4086907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34" name="Google Shape;3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4" y="4087901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4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4"/>
          <p:cNvSpPr txBox="1"/>
          <p:nvPr>
            <p:ph type="title"/>
          </p:nvPr>
        </p:nvSpPr>
        <p:spPr>
          <a:xfrm>
            <a:off x="680322" y="2869895"/>
            <a:ext cx="961386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680322" y="4232171"/>
            <a:ext cx="9613860" cy="1704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10729455" y="286989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43" name="Google Shape;4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44" name="Google Shape;4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5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5"/>
          <p:cNvSpPr txBox="1"/>
          <p:nvPr>
            <p:ph idx="1" type="body"/>
          </p:nvPr>
        </p:nvSpPr>
        <p:spPr>
          <a:xfrm>
            <a:off x="680320" y="2336873"/>
            <a:ext cx="46983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2" type="body"/>
          </p:nvPr>
        </p:nvSpPr>
        <p:spPr>
          <a:xfrm>
            <a:off x="5594123" y="2336873"/>
            <a:ext cx="47000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0" name="Google Shape;50;p5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1" name="Google Shape;51;p5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2" name="Google Shape;52;p5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54" name="Google Shape;5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55" name="Google Shape;5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6"/>
          <p:cNvSpPr txBox="1"/>
          <p:nvPr>
            <p:ph type="title"/>
          </p:nvPr>
        </p:nvSpPr>
        <p:spPr>
          <a:xfrm>
            <a:off x="680319" y="753229"/>
            <a:ext cx="9613863" cy="1080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9" name="Google Shape;59;p6"/>
          <p:cNvSpPr txBox="1"/>
          <p:nvPr>
            <p:ph idx="1" type="body"/>
          </p:nvPr>
        </p:nvSpPr>
        <p:spPr>
          <a:xfrm>
            <a:off x="906350" y="2336873"/>
            <a:ext cx="4472327" cy="6931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0" name="Google Shape;60;p6"/>
          <p:cNvSpPr txBox="1"/>
          <p:nvPr>
            <p:ph idx="2" type="body"/>
          </p:nvPr>
        </p:nvSpPr>
        <p:spPr>
          <a:xfrm>
            <a:off x="680322" y="3030008"/>
            <a:ext cx="4698355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Google Shape;61;p6"/>
          <p:cNvSpPr txBox="1"/>
          <p:nvPr>
            <p:ph idx="3" type="body"/>
          </p:nvPr>
        </p:nvSpPr>
        <p:spPr>
          <a:xfrm>
            <a:off x="5820154" y="2336873"/>
            <a:ext cx="4474028" cy="6920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2" name="Google Shape;62;p6"/>
          <p:cNvSpPr txBox="1"/>
          <p:nvPr>
            <p:ph idx="4" type="body"/>
          </p:nvPr>
        </p:nvSpPr>
        <p:spPr>
          <a:xfrm>
            <a:off x="5594123" y="3030008"/>
            <a:ext cx="4700059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Google Shape;64;p6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67" name="Google Shape;67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68" name="Google Shape;6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7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2" name="Google Shape;72;p7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3" name="Google Shape;73;p7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4" name="Google Shape;74;p7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Short.png" id="76" name="Google Shape;7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8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Google Shape;79;p8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0" name="Google Shape;80;p8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82" name="Google Shape;82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83" name="Google Shape;8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9"/>
          <p:cNvSpPr txBox="1"/>
          <p:nvPr>
            <p:ph type="title"/>
          </p:nvPr>
        </p:nvSpPr>
        <p:spPr>
          <a:xfrm>
            <a:off x="680321" y="753227"/>
            <a:ext cx="9613859" cy="1080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9"/>
          <p:cNvSpPr txBox="1"/>
          <p:nvPr>
            <p:ph idx="1" type="body"/>
          </p:nvPr>
        </p:nvSpPr>
        <p:spPr>
          <a:xfrm>
            <a:off x="4685846" y="2336873"/>
            <a:ext cx="5608336" cy="359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8" name="Google Shape;88;p9"/>
          <p:cNvSpPr txBox="1"/>
          <p:nvPr>
            <p:ph idx="2" type="body"/>
          </p:nvPr>
        </p:nvSpPr>
        <p:spPr>
          <a:xfrm>
            <a:off x="680322" y="2336872"/>
            <a:ext cx="3790078" cy="35993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9" name="Google Shape;89;p9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0" name="Google Shape;90;p9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1" name="Google Shape;91;p9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93" name="Google Shape;9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94" name="Google Shape;9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0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0"/>
          <p:cNvSpPr txBox="1"/>
          <p:nvPr>
            <p:ph type="title"/>
          </p:nvPr>
        </p:nvSpPr>
        <p:spPr>
          <a:xfrm>
            <a:off x="680323" y="753228"/>
            <a:ext cx="9613857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8" name="Google Shape;98;p10"/>
          <p:cNvSpPr/>
          <p:nvPr>
            <p:ph idx="2" type="pic"/>
          </p:nvPr>
        </p:nvSpPr>
        <p:spPr>
          <a:xfrm>
            <a:off x="4868333" y="2336874"/>
            <a:ext cx="5425849" cy="3599312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Google Shape;99;p10"/>
          <p:cNvSpPr txBox="1"/>
          <p:nvPr>
            <p:ph idx="1" type="body"/>
          </p:nvPr>
        </p:nvSpPr>
        <p:spPr>
          <a:xfrm>
            <a:off x="680323" y="2336873"/>
            <a:ext cx="3876256" cy="3599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0" name="Google Shape;100;p10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1" name="Google Shape;101;p1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2" name="Google Shape;102;p10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shOverlay-FullResolve.png" id="6" name="Google Shape;6;p1"/>
          <p:cNvPicPr preferRelativeResize="0"/>
          <p:nvPr/>
        </p:nvPicPr>
        <p:blipFill rotWithShape="1">
          <a:blip r:embed="rId1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21.png"/><Relationship Id="rId5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23.png"/><Relationship Id="rId5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hyperlink" Target="http://drive.google.com/file/d/1wuNV-L6YDct-z-MRMeMBB5dwQAcMogsW/view" TargetMode="External"/><Relationship Id="rId5" Type="http://schemas.openxmlformats.org/officeDocument/2006/relationships/image" Target="../media/image13.jpg"/><Relationship Id="rId6" Type="http://schemas.openxmlformats.org/officeDocument/2006/relationships/hyperlink" Target="https://gallery.moovly.com/video/85daaaa0-5d47-469e-bc3a-2d1082ef8059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0.jpg"/><Relationship Id="rId5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4.png"/><Relationship Id="rId6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1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7.png"/><Relationship Id="rId7" Type="http://schemas.openxmlformats.org/officeDocument/2006/relationships/image" Target="../media/image19.png"/><Relationship Id="rId8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 txBox="1"/>
          <p:nvPr>
            <p:ph type="ctrTitle"/>
          </p:nvPr>
        </p:nvSpPr>
        <p:spPr>
          <a:xfrm>
            <a:off x="411874" y="2463961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</a:pPr>
            <a:r>
              <a:rPr b="0" i="0" lang="es-ES" sz="5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	¿A qu</a:t>
            </a:r>
            <a:r>
              <a:rPr lang="es-ES"/>
              <a:t>é</a:t>
            </a:r>
            <a:r>
              <a:rPr b="0" i="0" lang="es-ES" sz="5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jugamos?</a:t>
            </a:r>
            <a:endParaRPr/>
          </a:p>
        </p:txBody>
      </p:sp>
      <p:pic>
        <p:nvPicPr>
          <p:cNvPr descr="Resultado de imagen de uab png" id="203" name="Google Shape;20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07405" y="2810778"/>
            <a:ext cx="2671328" cy="1236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5850" y="4047231"/>
            <a:ext cx="2716170" cy="2716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"/>
          <p:cNvSpPr txBox="1"/>
          <p:nvPr>
            <p:ph type="title"/>
          </p:nvPr>
        </p:nvSpPr>
        <p:spPr>
          <a:xfrm>
            <a:off x="680320" y="1113780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ES"/>
              <a:t>Administración de la app</a:t>
            </a:r>
            <a:br>
              <a:rPr b="0" i="0" lang="es-ES" sz="324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i="0" lang="es-ES" sz="324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b="0" i="0" sz="324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Resultado de imagen de uab png" id="283" name="Google Shape;28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56029" y="891943"/>
            <a:ext cx="1735972" cy="803507"/>
          </a:xfrm>
          <a:prstGeom prst="rect">
            <a:avLst/>
          </a:prstGeom>
          <a:noFill/>
          <a:ln>
            <a:noFill/>
          </a:ln>
        </p:spPr>
      </p:pic>
      <p:sp>
        <p:nvSpPr>
          <p:cNvPr descr="Resultado de imagen de logo drive" id="284" name="Google Shape;284;p28"/>
          <p:cNvSpPr/>
          <p:nvPr/>
        </p:nvSpPr>
        <p:spPr>
          <a:xfrm>
            <a:off x="4345497" y="1678497"/>
            <a:ext cx="1902900" cy="19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85" name="Google Shape;28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775" y="2068225"/>
            <a:ext cx="10799600" cy="468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9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b="0" i="0" lang="es-E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Evolución de la aplicación.</a:t>
            </a:r>
            <a:endParaRPr/>
          </a:p>
        </p:txBody>
      </p:sp>
      <p:sp>
        <p:nvSpPr>
          <p:cNvPr id="291" name="Google Shape;291;p29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s-E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Ideas sacadas para futuras versiones mediante: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User testing.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Entrevista a público experimentado (logo CRUAB).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Encuesta a público variado (logo google forms).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br>
              <a:rPr b="0" i="0" lang="es-E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1" i="0" lang="es-E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Nueva visión de la aplicación: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1" i="0" lang="es-E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Soporte durante el juego.</a:t>
            </a:r>
            <a:endParaRPr b="0" i="0" sz="2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br>
              <a:rPr b="0" i="0" lang="es-E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b="0" i="0" sz="2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Resultado de imagen de uab png" id="292" name="Google Shape;29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56029" y="891943"/>
            <a:ext cx="1735971" cy="803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b="0" i="0" lang="es-E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Evolución de la aplicación</a:t>
            </a:r>
            <a:endParaRPr/>
          </a:p>
        </p:txBody>
      </p:sp>
      <p:pic>
        <p:nvPicPr>
          <p:cNvPr descr="Resultado de imagen de uab png" id="298" name="Google Shape;29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56029" y="891943"/>
            <a:ext cx="1735971" cy="803507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0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Gestor Torneos automático.</a:t>
            </a:r>
            <a:endParaRPr/>
          </a:p>
        </p:txBody>
      </p:sp>
      <p:pic>
        <p:nvPicPr>
          <p:cNvPr descr="https://lh4.googleusercontent.com/tbq7ykX38x9Es-KUZhtBt-0ZS4dkVrfTrPxDuhh8tTaO3IITwV_as52DttN7hVjHubV6-FyIbG2dODPfuvxykxv6ydQjBa2l4ha9xhLy-o7Qd8e3l1EbFnteZKOi7YUkBlkZxxdXatA" id="300" name="Google Shape;300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24444" y="2366741"/>
            <a:ext cx="4807100" cy="3599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1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b="0" i="0" lang="es-E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Evolución de la aplicación</a:t>
            </a:r>
            <a:endParaRPr/>
          </a:p>
        </p:txBody>
      </p:sp>
      <p:pic>
        <p:nvPicPr>
          <p:cNvPr descr="Resultado de imagen de uab png" id="306" name="Google Shape;30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56029" y="891943"/>
            <a:ext cx="1735971" cy="803507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1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Soporte material de juego:</a:t>
            </a:r>
            <a:endParaRPr/>
          </a:p>
        </p:txBody>
      </p:sp>
      <p:pic>
        <p:nvPicPr>
          <p:cNvPr descr="https://lh5.googleusercontent.com/Zv9ciN1cesKYiGMLoaAT8xTne2IyWeOSNFiliZFZcRasAvkP-61sTXbNVYOOXYcSB-8ZsKVIQuGcLN_XJaCPM7BCw771mK15-YuUCrT8eC9hLBw9dg_l-nNtPB4MJbRFbyrWXCQtEfs" id="308" name="Google Shape;308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7251" y="2538544"/>
            <a:ext cx="2095500" cy="255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6.googleusercontent.com/a9ZQ5ZB8v1K0tkGZCC9FCGywzK7shZfLOroXis_P5wtXQ2cCc7ncEDzw1U2HTFkvTWRf-xcYFmhVvCYoAsItujBS9u5TgkngXAP3bAtsM7VMmSWOdkOfBJPVbxJ8oE2K9AV7tMQVTx4" id="309" name="Google Shape;309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58879" y="2433769"/>
            <a:ext cx="3352800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2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b="0" i="0" lang="es-E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Evolución de la aplicación</a:t>
            </a:r>
            <a:endParaRPr/>
          </a:p>
        </p:txBody>
      </p:sp>
      <p:pic>
        <p:nvPicPr>
          <p:cNvPr descr="Resultado de imagen de uab png" id="315" name="Google Shape;31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56029" y="891943"/>
            <a:ext cx="1735971" cy="803507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2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Modo “Partida a Medias”:                        Chat entre usuarios:</a:t>
            </a:r>
            <a:endParaRPr/>
          </a:p>
        </p:txBody>
      </p:sp>
      <p:pic>
        <p:nvPicPr>
          <p:cNvPr descr="https://lh6.googleusercontent.com/paewt1r8XrhFLfMAloDRxSiCxppiXD0rKFm8_SB6zp674poLF-nnGD5PXvLMrH_QZEC-ujEZtT17Zg-YFOl-d5BnMu4ZgWvDunIsJ05gZfNVPxQHUx6BCBgKsplOnN76PBuwORUxPgw" id="317" name="Google Shape;317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0321" y="3050709"/>
            <a:ext cx="4286250" cy="2686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5.googleusercontent.com/11oFV6CDvZpZD_HStfsDy76I6illabqczxe6pTmMLlAG9j6xb3qk9HGGGE5tP6teduL1TfjalOp6aQdXHDcAVRu5oK2kmg0Sv5Iu1MRi8hIr2-f0PKFKG34b_szufxqxC60LYTradHg" id="318" name="Google Shape;318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17432" y="3050709"/>
            <a:ext cx="4476750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b="0" i="0" lang="es-E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Video de presentación.</a:t>
            </a:r>
            <a:endParaRPr/>
          </a:p>
        </p:txBody>
      </p:sp>
      <p:sp>
        <p:nvSpPr>
          <p:cNvPr id="210" name="Google Shape;210;p20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Resultado de imagen de uab png" id="211" name="Google Shape;21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56029" y="891943"/>
            <a:ext cx="1735971" cy="80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0" title="AQJ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46850" y="2082800"/>
            <a:ext cx="7698300" cy="463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0"/>
          <p:cNvSpPr txBox="1"/>
          <p:nvPr>
            <p:ph type="title"/>
          </p:nvPr>
        </p:nvSpPr>
        <p:spPr>
          <a:xfrm>
            <a:off x="680323" y="1601977"/>
            <a:ext cx="49890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https://gallery.moovly.com/video/85daaaa0-5d47-469e-bc3a-2d1082ef8059</a:t>
            </a:r>
            <a:endParaRPr sz="1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b="0" i="0" lang="es-E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¿Por qué escogernos?</a:t>
            </a:r>
            <a:endParaRPr/>
          </a:p>
        </p:txBody>
      </p:sp>
      <p:sp>
        <p:nvSpPr>
          <p:cNvPr id="219" name="Google Shape;219;p21"/>
          <p:cNvSpPr txBox="1"/>
          <p:nvPr>
            <p:ph idx="1" type="body"/>
          </p:nvPr>
        </p:nvSpPr>
        <p:spPr>
          <a:xfrm>
            <a:off x="680324" y="2336875"/>
            <a:ext cx="78207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Diseño intuitivo y fácil de usar.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Sistema rápido.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Búsqueda avanzada.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Salón de juegos.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Subir Partidas.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Posibilidad de adaptarse al momento y necesidad del cliente.</a:t>
            </a:r>
            <a:endParaRPr/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Resultado de imagen de uab png" id="220" name="Google Shape;22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56029" y="891943"/>
            <a:ext cx="1735971" cy="80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63950" y="2208025"/>
            <a:ext cx="2471925" cy="438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2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b="0" i="0" lang="es-E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¿Quién puede usar nuestra aplicación?</a:t>
            </a:r>
            <a:endParaRPr/>
          </a:p>
        </p:txBody>
      </p:sp>
      <p:sp>
        <p:nvSpPr>
          <p:cNvPr id="227" name="Google Shape;227;p22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Experimentados y casuales.</a:t>
            </a:r>
            <a:endParaRPr/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No hay restricción de edad.</a:t>
            </a:r>
            <a:endParaRPr/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Tiendas y clubs de juego.</a:t>
            </a:r>
            <a:endParaRPr/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Resultado de imagen de uab png" id="228" name="Google Shape;22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56029" y="891943"/>
            <a:ext cx="1735971" cy="8035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usuarios" id="229" name="Google Shape;22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1134" y="2336873"/>
            <a:ext cx="5909563" cy="2608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b="0" i="0" lang="es-E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Metodología</a:t>
            </a:r>
            <a:endParaRPr/>
          </a:p>
        </p:txBody>
      </p:sp>
      <p:pic>
        <p:nvPicPr>
          <p:cNvPr descr="Resultado de imagen de uab png" id="235" name="Google Shape;23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56029" y="891943"/>
            <a:ext cx="1735971" cy="8035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relacionada" id="236" name="Google Shape;236;p23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3411" y="2269688"/>
            <a:ext cx="3598863" cy="35988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trello" id="237" name="Google Shape;237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71872" y="2269688"/>
            <a:ext cx="5398295" cy="3598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b="0" i="0" lang="es-E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Planificación</a:t>
            </a:r>
            <a:endParaRPr/>
          </a:p>
        </p:txBody>
      </p:sp>
      <p:pic>
        <p:nvPicPr>
          <p:cNvPr id="243" name="Google Shape;243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26620" l="23162" r="33638" t="17124"/>
          <a:stretch/>
        </p:blipFill>
        <p:spPr>
          <a:xfrm>
            <a:off x="2631346" y="2192032"/>
            <a:ext cx="6929307" cy="446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uab png" id="244" name="Google Shape;24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56029" y="891943"/>
            <a:ext cx="1735971" cy="803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"/>
          <p:cNvSpPr txBox="1"/>
          <p:nvPr>
            <p:ph type="title"/>
          </p:nvPr>
        </p:nvSpPr>
        <p:spPr>
          <a:xfrm>
            <a:off x="680320" y="1113780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b="0" i="0" lang="es-E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Herramientas Software</a:t>
            </a:r>
            <a:br>
              <a:rPr b="0" i="0" lang="es-ES" sz="324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i="0" lang="es-ES" sz="324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b="0" i="0" sz="324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0" name="Google Shape;250;p25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Back end:</a:t>
            </a:r>
            <a:endParaRPr/>
          </a:p>
        </p:txBody>
      </p:sp>
      <p:pic>
        <p:nvPicPr>
          <p:cNvPr descr="Resultado de imagen de uab png" id="251" name="Google Shape;25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56029" y="891943"/>
            <a:ext cx="1735971" cy="8035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my sql logo" id="252" name="Google Shape;25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4371" y="2919180"/>
            <a:ext cx="5397308" cy="35993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uab servidors" id="253" name="Google Shape;253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3019" y="3036815"/>
            <a:ext cx="4226724" cy="14636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servidores" id="254" name="Google Shape;254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3018" y="4500469"/>
            <a:ext cx="4226723" cy="2018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 txBox="1"/>
          <p:nvPr>
            <p:ph type="title"/>
          </p:nvPr>
        </p:nvSpPr>
        <p:spPr>
          <a:xfrm>
            <a:off x="680320" y="1113780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b="0" i="0" lang="es-E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Herramientas Software</a:t>
            </a:r>
            <a:br>
              <a:rPr b="0" i="0" lang="es-ES" sz="324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i="0" lang="es-ES" sz="324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b="0" i="0" sz="324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0" name="Google Shape;260;p26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Front end:</a:t>
            </a:r>
            <a:endParaRPr/>
          </a:p>
        </p:txBody>
      </p:sp>
      <p:pic>
        <p:nvPicPr>
          <p:cNvPr descr="Resultado de imagen de uab png" id="261" name="Google Shape;26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56029" y="891943"/>
            <a:ext cx="1735971" cy="8035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eclipse java" id="262" name="Google Shape;26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2459" y="3714537"/>
            <a:ext cx="3771086" cy="8862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android studio jpg" id="263" name="Google Shape;263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99089" y="2709406"/>
            <a:ext cx="4479721" cy="2613171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6"/>
          <p:cNvSpPr/>
          <p:nvPr/>
        </p:nvSpPr>
        <p:spPr>
          <a:xfrm>
            <a:off x="4518400" y="3118462"/>
            <a:ext cx="1937700" cy="2036137"/>
          </a:xfrm>
          <a:prstGeom prst="mathPlus">
            <a:avLst>
              <a:gd fmla="val 23520" name="adj1"/>
            </a:avLst>
          </a:prstGeom>
          <a:solidFill>
            <a:schemeClr val="accent1"/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"/>
          <p:cNvSpPr txBox="1"/>
          <p:nvPr>
            <p:ph type="title"/>
          </p:nvPr>
        </p:nvSpPr>
        <p:spPr>
          <a:xfrm>
            <a:off x="680320" y="1113780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b="0" i="0" lang="es-E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Herramientas Software</a:t>
            </a:r>
            <a:br>
              <a:rPr b="0" i="0" lang="es-ES" sz="324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i="0" lang="es-ES" sz="324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b="0" i="0" sz="324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Resultado de imagen de uab png" id="270" name="Google Shape;27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56029" y="891943"/>
            <a:ext cx="1735971" cy="803507"/>
          </a:xfrm>
          <a:prstGeom prst="rect">
            <a:avLst/>
          </a:prstGeom>
          <a:noFill/>
          <a:ln>
            <a:noFill/>
          </a:ln>
        </p:spPr>
      </p:pic>
      <p:sp>
        <p:nvSpPr>
          <p:cNvPr descr="Resultado de imagen de logo drive" id="271" name="Google Shape;271;p27"/>
          <p:cNvSpPr/>
          <p:nvPr/>
        </p:nvSpPr>
        <p:spPr>
          <a:xfrm>
            <a:off x="4345497" y="1678497"/>
            <a:ext cx="1902903" cy="19029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Resultado de imagen de logo drive" id="272" name="Google Shape;27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290" y="2163408"/>
            <a:ext cx="2639980" cy="19975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obs studio logo" id="273" name="Google Shape;273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44352" y="2250000"/>
            <a:ext cx="2358000" cy="23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marvelapp" id="274" name="Google Shape;274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76273" y="2249996"/>
            <a:ext cx="3524250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402925" y="4513551"/>
            <a:ext cx="1997600" cy="199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7"/>
          <p:cNvSpPr/>
          <p:nvPr/>
        </p:nvSpPr>
        <p:spPr>
          <a:xfrm>
            <a:off x="1206138" y="4161007"/>
            <a:ext cx="828300" cy="803400"/>
          </a:xfrm>
          <a:prstGeom prst="mathPlus">
            <a:avLst>
              <a:gd fmla="val 23520" name="adj1"/>
            </a:avLst>
          </a:prstGeom>
          <a:solidFill>
            <a:schemeClr val="accent1"/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77" name="Google Shape;277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5450" y="5147597"/>
            <a:ext cx="170967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rlin">
  <a:themeElements>
    <a:clrScheme name="Berlin">
      <a:dk1>
        <a:srgbClr val="000000"/>
      </a:dk1>
      <a:lt1>
        <a:srgbClr val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