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1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" initials="a" lastIdx="1" clrIdx="0">
    <p:extLst>
      <p:ext uri="{19B8F6BF-5375-455C-9EA6-DF929625EA0E}">
        <p15:presenceInfo xmlns:p15="http://schemas.microsoft.com/office/powerpoint/2012/main" userId="anton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7T23:57:35.71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44D3-4534-43CE-B8C8-A6678292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874" y="2463961"/>
            <a:ext cx="8144134" cy="1373070"/>
          </a:xfrm>
        </p:spPr>
        <p:txBody>
          <a:bodyPr/>
          <a:lstStyle/>
          <a:p>
            <a:pPr algn="ctr"/>
            <a:r>
              <a:rPr lang="es-ES" dirty="0"/>
              <a:t>	¿A que jugamos?</a:t>
            </a:r>
          </a:p>
        </p:txBody>
      </p:sp>
      <p:pic>
        <p:nvPicPr>
          <p:cNvPr id="4" name="Picture 2" descr="Resultado de imagen de uab png">
            <a:extLst>
              <a:ext uri="{FF2B5EF4-FFF2-40B4-BE49-F238E27FC236}">
                <a16:creationId xmlns:a16="http://schemas.microsoft.com/office/drawing/2014/main" id="{D24E51D6-FE04-4CA5-BC24-0DCB28B6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405" y="2810778"/>
            <a:ext cx="2671328" cy="123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78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FFB8-4EAE-40AF-A8BA-1A652115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de la aplicación.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A2B2-0542-4E9D-AFCC-E86626DD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Ideas sacadas para futuras versiones mediante:</a:t>
            </a:r>
          </a:p>
          <a:p>
            <a:pPr fontAlgn="base"/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.</a:t>
            </a:r>
          </a:p>
          <a:p>
            <a:pPr fontAlgn="base"/>
            <a:r>
              <a:rPr lang="es-ES" dirty="0"/>
              <a:t>Entrevista a público experimentado (logo CRUAB).</a:t>
            </a:r>
          </a:p>
          <a:p>
            <a:pPr fontAlgn="base"/>
            <a:r>
              <a:rPr lang="es-ES" dirty="0"/>
              <a:t>Encuesta a público variado (logo </a:t>
            </a:r>
            <a:r>
              <a:rPr lang="es-ES" dirty="0" err="1"/>
              <a:t>google</a:t>
            </a:r>
            <a:r>
              <a:rPr lang="es-ES" dirty="0"/>
              <a:t> </a:t>
            </a:r>
            <a:r>
              <a:rPr lang="es-ES" dirty="0" err="1"/>
              <a:t>forms</a:t>
            </a:r>
            <a:r>
              <a:rPr lang="es-ES" dirty="0"/>
              <a:t>).</a:t>
            </a:r>
          </a:p>
          <a:p>
            <a:pPr marL="0" indent="0">
              <a:buNone/>
            </a:pPr>
            <a:br>
              <a:rPr lang="es-ES" dirty="0"/>
            </a:br>
            <a:r>
              <a:rPr lang="es-ES" b="1" dirty="0"/>
              <a:t>Nueva visión de la aplicación:</a:t>
            </a:r>
          </a:p>
          <a:p>
            <a:r>
              <a:rPr lang="es-ES" b="1" dirty="0"/>
              <a:t>Soporte durante el juego.</a:t>
            </a:r>
            <a:endParaRPr lang="es-ES" dirty="0"/>
          </a:p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  <p:pic>
        <p:nvPicPr>
          <p:cNvPr id="4" name="Picture 2" descr="Resultado de imagen de uab png">
            <a:extLst>
              <a:ext uri="{FF2B5EF4-FFF2-40B4-BE49-F238E27FC236}">
                <a16:creationId xmlns:a16="http://schemas.microsoft.com/office/drawing/2014/main" id="{44421B17-8AF2-4C43-8204-021828D8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29" y="891943"/>
            <a:ext cx="1735971" cy="8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4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FFB8-4EAE-40AF-A8BA-1A652115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de la aplicación</a:t>
            </a:r>
          </a:p>
        </p:txBody>
      </p:sp>
      <p:pic>
        <p:nvPicPr>
          <p:cNvPr id="4" name="Picture 2" descr="Resultado de imagen de uab png">
            <a:extLst>
              <a:ext uri="{FF2B5EF4-FFF2-40B4-BE49-F238E27FC236}">
                <a16:creationId xmlns:a16="http://schemas.microsoft.com/office/drawing/2014/main" id="{44421B17-8AF2-4C43-8204-021828D8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29" y="891943"/>
            <a:ext cx="1735971" cy="8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7FE3C-F399-4088-AB0D-E4404CE7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Gestor Torneos automático.</a:t>
            </a:r>
          </a:p>
        </p:txBody>
      </p:sp>
      <p:pic>
        <p:nvPicPr>
          <p:cNvPr id="11270" name="Picture 6" descr="https://lh4.googleusercontent.com/tbq7ykX38x9Es-KUZhtBt-0ZS4dkVrfTrPxDuhh8tTaO3IITwV_as52DttN7hVjHubV6-FyIbG2dODPfuvxykxv6ydQjBa2l4ha9xhLy-o7Qd8e3l1EbFnteZKOi7YUkBlkZxxdXatA">
            <a:extLst>
              <a:ext uri="{FF2B5EF4-FFF2-40B4-BE49-F238E27FC236}">
                <a16:creationId xmlns:a16="http://schemas.microsoft.com/office/drawing/2014/main" id="{398C95B7-FE8D-42FE-AFC9-FD4F8BF0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4" y="2366741"/>
            <a:ext cx="4807100" cy="359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62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FFB8-4EAE-40AF-A8BA-1A652115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de la aplicación</a:t>
            </a:r>
          </a:p>
        </p:txBody>
      </p:sp>
      <p:pic>
        <p:nvPicPr>
          <p:cNvPr id="4" name="Picture 2" descr="Resultado de imagen de uab png">
            <a:extLst>
              <a:ext uri="{FF2B5EF4-FFF2-40B4-BE49-F238E27FC236}">
                <a16:creationId xmlns:a16="http://schemas.microsoft.com/office/drawing/2014/main" id="{44421B17-8AF2-4C43-8204-021828D8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29" y="891943"/>
            <a:ext cx="1735971" cy="8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7FE3C-F399-4088-AB0D-E4404CE7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Soporte material de juego:</a:t>
            </a:r>
          </a:p>
        </p:txBody>
      </p:sp>
      <p:pic>
        <p:nvPicPr>
          <p:cNvPr id="12290" name="Picture 2" descr="https://lh5.googleusercontent.com/Zv9ciN1cesKYiGMLoaAT8xTne2IyWeOSNFiliZFZcRasAvkP-61sTXbNVYOOXYcSB-8ZsKVIQuGcLN_XJaCPM7BCw771mK15-YuUCrT8eC9hLBw9dg_l-nNtPB4MJbRFbyrWXCQtEfs">
            <a:extLst>
              <a:ext uri="{FF2B5EF4-FFF2-40B4-BE49-F238E27FC236}">
                <a16:creationId xmlns:a16="http://schemas.microsoft.com/office/drawing/2014/main" id="{4697E023-0C9A-4D55-B432-1E61C2FFF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1" y="2538544"/>
            <a:ext cx="2095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6.googleusercontent.com/a9ZQ5ZB8v1K0tkGZCC9FCGywzK7shZfLOroXis_P5wtXQ2cCc7ncEDzw1U2HTFkvTWRf-xcYFmhVvCYoAsItujBS9u5TgkngXAP3bAtsM7VMmSWOdkOfBJPVbxJ8oE2K9AV7tMQVTx4">
            <a:extLst>
              <a:ext uri="{FF2B5EF4-FFF2-40B4-BE49-F238E27FC236}">
                <a16:creationId xmlns:a16="http://schemas.microsoft.com/office/drawing/2014/main" id="{ACD1FACF-B855-43ED-BD02-C8D1FA68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879" y="2433769"/>
            <a:ext cx="33528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8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FFB8-4EAE-40AF-A8BA-1A652115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de la aplicación</a:t>
            </a:r>
          </a:p>
        </p:txBody>
      </p:sp>
      <p:pic>
        <p:nvPicPr>
          <p:cNvPr id="4" name="Picture 2" descr="Resultado de imagen de uab png">
            <a:extLst>
              <a:ext uri="{FF2B5EF4-FFF2-40B4-BE49-F238E27FC236}">
                <a16:creationId xmlns:a16="http://schemas.microsoft.com/office/drawing/2014/main" id="{44421B17-8AF2-4C43-8204-021828D8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29" y="891943"/>
            <a:ext cx="1735971" cy="8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7FE3C-F399-4088-AB0D-E4404CE7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Modo “Partida a Medias”:                        Chat entre usuarios:</a:t>
            </a:r>
          </a:p>
        </p:txBody>
      </p:sp>
      <p:pic>
        <p:nvPicPr>
          <p:cNvPr id="13314" name="Picture 2" descr="https://lh6.googleusercontent.com/paewt1r8XrhFLfMAloDRxSiCxppiXD0rKFm8_SB6zp674poLF-nnGD5PXvLMrH_QZEC-ujEZtT17Zg-YFOl-d5BnMu4ZgWvDunIsJ05gZfNVPxQHUx6BCBgKsplOnN76PBuwORUxPgw">
            <a:extLst>
              <a:ext uri="{FF2B5EF4-FFF2-40B4-BE49-F238E27FC236}">
                <a16:creationId xmlns:a16="http://schemas.microsoft.com/office/drawing/2014/main" id="{C8FBF162-FD4F-470B-AA3E-BF75E243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050709"/>
            <a:ext cx="42862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5.googleusercontent.com/11oFV6CDvZpZD_HStfsDy76I6illabqczxe6pTmMLlAG9j6xb3qk9HGGGE5tP6teduL1TfjalOp6aQdXHDcAVRu5oK2kmg0Sv5Iu1MRi8hIr2-f0PKFKG34b_szufxqxC60LYTradHg">
            <a:extLst>
              <a:ext uri="{FF2B5EF4-FFF2-40B4-BE49-F238E27FC236}">
                <a16:creationId xmlns:a16="http://schemas.microsoft.com/office/drawing/2014/main" id="{0C7F71F0-C55C-4BA9-8840-68A0F340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432" y="3050709"/>
            <a:ext cx="44767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5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04D3-E429-4576-9597-61C84AFC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 de presentación.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EF90-5581-479D-BA8A-AEE9FCEB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Resultado de imagen de uab png">
            <a:extLst>
              <a:ext uri="{FF2B5EF4-FFF2-40B4-BE49-F238E27FC236}">
                <a16:creationId xmlns:a16="http://schemas.microsoft.com/office/drawing/2014/main" id="{BAA28932-1B1C-4ACD-897A-E5623505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29" y="891943"/>
            <a:ext cx="1735971" cy="8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1FFF-7789-4D0E-965B-AD4D0D0D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escogernos?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6F71-7A0D-453D-9E2F-5B28D814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Diseño intuitivo y fácil de usar.</a:t>
            </a:r>
          </a:p>
          <a:p>
            <a:r>
              <a:rPr lang="es-ES" dirty="0"/>
              <a:t>Sistema rápido.</a:t>
            </a:r>
          </a:p>
          <a:p>
            <a:r>
              <a:rPr lang="es-ES" dirty="0"/>
              <a:t>Búsqueda avanzada.</a:t>
            </a:r>
          </a:p>
          <a:p>
            <a:r>
              <a:rPr lang="es-ES" dirty="0"/>
              <a:t>Salón de juegos.</a:t>
            </a:r>
          </a:p>
          <a:p>
            <a:r>
              <a:rPr lang="es-ES" dirty="0"/>
              <a:t>Subir Partidas.</a:t>
            </a:r>
          </a:p>
          <a:p>
            <a:r>
              <a:rPr lang="es-ES" dirty="0"/>
              <a:t>Posibilidad de adaptarse al momento y necesidad del cliente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uab png">
            <a:extLst>
              <a:ext uri="{FF2B5EF4-FFF2-40B4-BE49-F238E27FC236}">
                <a16:creationId xmlns:a16="http://schemas.microsoft.com/office/drawing/2014/main" id="{866062C3-4253-4CCD-BFC9-3AB304C0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29" y="891943"/>
            <a:ext cx="1735971" cy="8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13C4-5F36-4E25-9D34-F42B221E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puede usar nuestra aplicación?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768F-8386-4354-86DB-5B5BCE9A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Experimentados y casuales.</a:t>
            </a:r>
          </a:p>
          <a:p>
            <a:endParaRPr lang="es-ES" dirty="0"/>
          </a:p>
          <a:p>
            <a:r>
              <a:rPr lang="es-ES" dirty="0"/>
              <a:t>No hay restricción de edad.</a:t>
            </a:r>
          </a:p>
          <a:p>
            <a:endParaRPr lang="es-ES" dirty="0"/>
          </a:p>
          <a:p>
            <a:r>
              <a:rPr lang="es-ES" dirty="0"/>
              <a:t>Tiendas y clubs de juego.</a:t>
            </a:r>
          </a:p>
          <a:p>
            <a:endParaRPr lang="es-ES" dirty="0"/>
          </a:p>
        </p:txBody>
      </p:sp>
      <p:pic>
        <p:nvPicPr>
          <p:cNvPr id="4" name="Picture 2" descr="Resultado de imagen de uab png">
            <a:extLst>
              <a:ext uri="{FF2B5EF4-FFF2-40B4-BE49-F238E27FC236}">
                <a16:creationId xmlns:a16="http://schemas.microsoft.com/office/drawing/2014/main" id="{7842C0FA-AC60-4765-892A-06CFF67C9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29" y="891943"/>
            <a:ext cx="1735971" cy="8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Resultado de imagen de usuarios">
            <a:extLst>
              <a:ext uri="{FF2B5EF4-FFF2-40B4-BE49-F238E27FC236}">
                <a16:creationId xmlns:a16="http://schemas.microsoft.com/office/drawing/2014/main" id="{C7AF080B-9EB5-4FBB-84FC-2046BD57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134" y="2336873"/>
            <a:ext cx="5909563" cy="260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5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95D0-C50D-4929-AFDC-05AE6A5F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pic>
        <p:nvPicPr>
          <p:cNvPr id="5" name="Picture 2" descr="Resultado de imagen de uab png">
            <a:extLst>
              <a:ext uri="{FF2B5EF4-FFF2-40B4-BE49-F238E27FC236}">
                <a16:creationId xmlns:a16="http://schemas.microsoft.com/office/drawing/2014/main" id="{A92FBBB9-C39D-4361-B054-358841639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29" y="891943"/>
            <a:ext cx="1735971" cy="8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n relacionada">
            <a:extLst>
              <a:ext uri="{FF2B5EF4-FFF2-40B4-BE49-F238E27FC236}">
                <a16:creationId xmlns:a16="http://schemas.microsoft.com/office/drawing/2014/main" id="{C27D8A3B-5D75-44ED-9AE6-1EC2E82E74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1" y="2269688"/>
            <a:ext cx="3598863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n de trello">
            <a:extLst>
              <a:ext uri="{FF2B5EF4-FFF2-40B4-BE49-F238E27FC236}">
                <a16:creationId xmlns:a16="http://schemas.microsoft.com/office/drawing/2014/main" id="{75F12EF3-2C44-47E8-9DA1-364892B8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72" y="2269688"/>
            <a:ext cx="5398295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80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C609-3392-4C8F-BE72-8E6F6530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2F218-A815-4715-8716-897CBA87E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63" t="17124" r="33638" b="26621"/>
          <a:stretch/>
        </p:blipFill>
        <p:spPr>
          <a:xfrm>
            <a:off x="2631346" y="2192032"/>
            <a:ext cx="6929307" cy="4461000"/>
          </a:xfrm>
          <a:prstGeom prst="rect">
            <a:avLst/>
          </a:prstGeom>
        </p:spPr>
      </p:pic>
      <p:pic>
        <p:nvPicPr>
          <p:cNvPr id="4" name="Picture 2" descr="Resultado de imagen de uab png">
            <a:extLst>
              <a:ext uri="{FF2B5EF4-FFF2-40B4-BE49-F238E27FC236}">
                <a16:creationId xmlns:a16="http://schemas.microsoft.com/office/drawing/2014/main" id="{4D3E8356-2E68-48C6-A1B0-95A8776E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29" y="891943"/>
            <a:ext cx="1735971" cy="8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90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7F69-7138-48CD-97FD-3F1FC4F6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1113780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Herramientas Software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46D-BDED-4029-93C9-6A32D03D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Back </a:t>
            </a:r>
            <a:r>
              <a:rPr lang="es-ES" dirty="0" err="1"/>
              <a:t>end</a:t>
            </a:r>
            <a:r>
              <a:rPr lang="es-ES" dirty="0"/>
              <a:t>:</a:t>
            </a:r>
          </a:p>
        </p:txBody>
      </p:sp>
      <p:pic>
        <p:nvPicPr>
          <p:cNvPr id="4" name="Picture 2" descr="Resultado de imagen de uab png">
            <a:extLst>
              <a:ext uri="{FF2B5EF4-FFF2-40B4-BE49-F238E27FC236}">
                <a16:creationId xmlns:a16="http://schemas.microsoft.com/office/drawing/2014/main" id="{74FA3DEE-24C6-4484-8253-2D0E2B6B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29" y="891943"/>
            <a:ext cx="1735971" cy="8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n de my sql logo">
            <a:extLst>
              <a:ext uri="{FF2B5EF4-FFF2-40B4-BE49-F238E27FC236}">
                <a16:creationId xmlns:a16="http://schemas.microsoft.com/office/drawing/2014/main" id="{49CCB427-4889-4727-AB50-DC8D7BF9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371" y="2919180"/>
            <a:ext cx="5397308" cy="359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de uab servidors">
            <a:extLst>
              <a:ext uri="{FF2B5EF4-FFF2-40B4-BE49-F238E27FC236}">
                <a16:creationId xmlns:a16="http://schemas.microsoft.com/office/drawing/2014/main" id="{81CD87A2-0DF4-4BBA-AC29-6130CA70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9" y="3036815"/>
            <a:ext cx="4226724" cy="146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de servidores">
            <a:extLst>
              <a:ext uri="{FF2B5EF4-FFF2-40B4-BE49-F238E27FC236}">
                <a16:creationId xmlns:a16="http://schemas.microsoft.com/office/drawing/2014/main" id="{A4016A42-FDAC-415F-9BDB-6C20E1A2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8" y="4500469"/>
            <a:ext cx="4226723" cy="201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7F69-7138-48CD-97FD-3F1FC4F6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1113780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Herramientas Software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46D-BDED-4029-93C9-6A32D03D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Front </a:t>
            </a:r>
            <a:r>
              <a:rPr lang="es-ES" dirty="0" err="1"/>
              <a:t>end</a:t>
            </a:r>
            <a:r>
              <a:rPr lang="es-ES" dirty="0"/>
              <a:t>:</a:t>
            </a:r>
          </a:p>
        </p:txBody>
      </p:sp>
      <p:pic>
        <p:nvPicPr>
          <p:cNvPr id="4" name="Picture 2" descr="Resultado de imagen de uab png">
            <a:extLst>
              <a:ext uri="{FF2B5EF4-FFF2-40B4-BE49-F238E27FC236}">
                <a16:creationId xmlns:a16="http://schemas.microsoft.com/office/drawing/2014/main" id="{892E8EF2-4259-4CDE-A9C8-C4C5A7BDA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29" y="891943"/>
            <a:ext cx="1735971" cy="8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eclipse java">
            <a:extLst>
              <a:ext uri="{FF2B5EF4-FFF2-40B4-BE49-F238E27FC236}">
                <a16:creationId xmlns:a16="http://schemas.microsoft.com/office/drawing/2014/main" id="{755964CB-CD64-468B-9FBA-43E4F51BF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9" y="3714537"/>
            <a:ext cx="3771086" cy="88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android studio jpg">
            <a:extLst>
              <a:ext uri="{FF2B5EF4-FFF2-40B4-BE49-F238E27FC236}">
                <a16:creationId xmlns:a16="http://schemas.microsoft.com/office/drawing/2014/main" id="{6DCAB649-4090-4B6F-95AD-3396B0169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89" y="2709406"/>
            <a:ext cx="4479721" cy="26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97963E4F-568A-4FE8-8C74-5B3ED89FB355}"/>
              </a:ext>
            </a:extLst>
          </p:cNvPr>
          <p:cNvSpPr/>
          <p:nvPr/>
        </p:nvSpPr>
        <p:spPr>
          <a:xfrm>
            <a:off x="4518400" y="3118462"/>
            <a:ext cx="1937700" cy="20361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45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7F69-7138-48CD-97FD-3F1FC4F6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1113780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Herramientas Software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4" name="Picture 2" descr="Resultado de imagen de uab png">
            <a:extLst>
              <a:ext uri="{FF2B5EF4-FFF2-40B4-BE49-F238E27FC236}">
                <a16:creationId xmlns:a16="http://schemas.microsoft.com/office/drawing/2014/main" id="{4CA4FD08-6770-40EC-98B7-5C1E3E04B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29" y="891943"/>
            <a:ext cx="1735971" cy="80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esultado de imagen de logo drive">
            <a:extLst>
              <a:ext uri="{FF2B5EF4-FFF2-40B4-BE49-F238E27FC236}">
                <a16:creationId xmlns:a16="http://schemas.microsoft.com/office/drawing/2014/main" id="{8DE3AD68-D538-485C-AF3F-9BB9E1AE91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5497" y="1678497"/>
            <a:ext cx="1902903" cy="190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6" name="Picture 4" descr="Resultado de imagen de logo drive">
            <a:extLst>
              <a:ext uri="{FF2B5EF4-FFF2-40B4-BE49-F238E27FC236}">
                <a16:creationId xmlns:a16="http://schemas.microsoft.com/office/drawing/2014/main" id="{9F6B40B8-1A56-4204-AA7E-9836A542B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0" y="3127783"/>
            <a:ext cx="2639980" cy="199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de obs studio logo">
            <a:extLst>
              <a:ext uri="{FF2B5EF4-FFF2-40B4-BE49-F238E27FC236}">
                <a16:creationId xmlns:a16="http://schemas.microsoft.com/office/drawing/2014/main" id="{0F194198-729F-4849-961B-5A4F0DD2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760" y="273740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de marvelapp">
            <a:extLst>
              <a:ext uri="{FF2B5EF4-FFF2-40B4-BE49-F238E27FC236}">
                <a16:creationId xmlns:a16="http://schemas.microsoft.com/office/drawing/2014/main" id="{E09B99EA-93EC-4585-BE7F-CC270A26C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648" y="2163408"/>
            <a:ext cx="35242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98F7-1AB4-4384-9BA2-773EB0593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770" y="4166151"/>
            <a:ext cx="2358006" cy="23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91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57</TotalTime>
  <Words>138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 ¿A que jugamos?</vt:lpstr>
      <vt:lpstr>Video de presentación.</vt:lpstr>
      <vt:lpstr>¿Por qué escogernos?</vt:lpstr>
      <vt:lpstr>¿Quién puede usar nuestra aplicación?</vt:lpstr>
      <vt:lpstr>Metodología</vt:lpstr>
      <vt:lpstr>Planificación</vt:lpstr>
      <vt:lpstr>Herramientas Software  </vt:lpstr>
      <vt:lpstr>Herramientas Software  </vt:lpstr>
      <vt:lpstr>Herramientas Software  </vt:lpstr>
      <vt:lpstr>Evolución de la aplicación.</vt:lpstr>
      <vt:lpstr>Evolución de la aplicación</vt:lpstr>
      <vt:lpstr>Evolución de la aplicación</vt:lpstr>
      <vt:lpstr>Evolución de la 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¿A que jugamos?</dc:title>
  <dc:creator>antonio</dc:creator>
  <cp:lastModifiedBy>antonio</cp:lastModifiedBy>
  <cp:revision>11</cp:revision>
  <dcterms:created xsi:type="dcterms:W3CDTF">2018-05-27T21:36:28Z</dcterms:created>
  <dcterms:modified xsi:type="dcterms:W3CDTF">2018-05-27T22:34:09Z</dcterms:modified>
</cp:coreProperties>
</file>