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00542-E411-41B8-9538-7BC9EA56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A8D12-6FB2-4620-B036-66EE819BB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FFDAF-F01F-4F69-90FD-34BFB1CF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57351-5BF2-4FCB-96E8-5056758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755C2-09EC-4F4D-B24D-694D1281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C965-2F50-4BDD-94B2-DF4B4173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7CB6AA-CDD3-470C-8F90-6C6B2538B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23C70F-51F8-4F58-BB72-57B030B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18110-EC15-4F04-90AE-5D51B93E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B3E1C-DD66-49AC-A151-AAA77BEA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5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A7529-D3D6-4D08-B85A-151DA0E75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99896B-3D45-4593-A4CF-DA5B9EEBA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795BB-5A1D-4FDB-9569-6836740D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7F7F9-46C9-448E-A1F1-CEE9528B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795E-9D01-434A-A029-595696D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1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1B4F2-54FA-498A-9FD2-05F699B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2424D-883A-4563-A3C7-F0736222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96DE4-C0F1-43F2-BAC4-7654AF36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BF13C-5943-40FA-8451-58E929B6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789AD-A3A7-41FF-9CB9-CD7DBB5A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89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95D46-16DC-456A-92A3-CFD40BFB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7CB59-1FAB-477B-B4DB-F39B4D97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898D4-52C0-444E-B3C8-27D37259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70876-5EDE-44DA-8908-EFF9142D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9C35A-E80C-49ED-9678-DF38C630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33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6E270-F74D-4659-878D-DBADE043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0F53B-676B-40D5-96BC-1144DEEB7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C8EA6-22E2-400C-BED2-651C82D5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81C2A-0E44-44B8-AB65-0B2E482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85B17-FB74-4959-B73E-50969490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078D26-225A-450D-8BBC-49830DC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3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9BD2E-900E-4FA8-A025-5C9BD709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26FE2-711A-47B0-B10E-32B52834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008110-5690-45D8-A61D-D069957F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888F70-0A56-4786-8350-CE55C2B3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D1B28B-6EBB-4536-BAC7-2B8C7F087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4A0DFA-B02D-44C9-9412-8D1B2E56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8EFD6E-5580-409E-B0F5-C305A299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C6D062-0C95-4733-B318-5DEBA3B1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5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8FA5-ADFF-44E6-91AD-E45147C0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59419B-5A12-4D0C-A013-49C30F1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FFB3D7-E54D-47F0-AC07-F7F861B4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25E12E-1BD8-4BD8-A609-A7E7BA0B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4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A17CA9-2AA9-410F-8538-70C4182E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D94B26-9897-403E-A814-9A5CA424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B99EE8-AD85-4569-BE06-ABD782EB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70686-FE6D-40B6-8596-A76E1AB3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35E53-0640-4B35-9AA0-C86C5BCF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2BBC62-53D5-447B-8338-F09AA4A4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9AE6A-1392-4064-9FA5-B2F0B93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269ED-6188-40AB-B288-46BC8421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BA69F-EED2-42D4-8498-06E5F8C9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92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DCBD0-7356-4F4F-89CE-68D13051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87C7C-962E-47DD-8D0A-8FE874CC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00F635-FFB1-41E7-8C12-06862CE8A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BDEC2-B9DB-4281-AF04-199BC6AA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DBE6AB-9730-4855-ABA4-E6D42997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E0CA7-63D5-4109-AD9A-E53DBBB9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96F6A6-4BBC-4A77-AF07-139B93B9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FFCC9F-D8F5-4BEA-8661-29185E4B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7FB63-E7D0-4182-B0C3-FBBD1654F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1C20-3C78-481A-B79A-7C87D8B25DF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B8CFE-1695-44F7-8F2D-A52AD247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815D4-D333-4880-B46E-7734A662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46AA-7A7C-4C21-B69D-7553AAEFE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0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12EA16-C007-4F26-A471-88A0C655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del sprint actual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E6BF2F-E548-43B6-BD08-58DC46E4CBB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9230" t="20823" r="21861" b="16564"/>
          <a:stretch/>
        </p:blipFill>
        <p:spPr bwMode="auto">
          <a:xfrm>
            <a:off x="2199861" y="1842051"/>
            <a:ext cx="3167270" cy="4252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A96059-E386-453E-A9EA-8C02A769F896}"/>
              </a:ext>
            </a:extLst>
          </p:cNvPr>
          <p:cNvPicPr/>
          <p:nvPr/>
        </p:nvPicPr>
        <p:blipFill rotWithShape="1">
          <a:blip r:embed="rId3"/>
          <a:srcRect l="59089" t="43108" r="21836" b="13721"/>
          <a:stretch/>
        </p:blipFill>
        <p:spPr bwMode="auto">
          <a:xfrm>
            <a:off x="6724571" y="1842052"/>
            <a:ext cx="3042281" cy="4252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482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Planificación del sprint actual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Planificación del sprint actual</dc:title>
  <dc:creator>Hatim</dc:creator>
  <cp:lastModifiedBy>Hatim</cp:lastModifiedBy>
  <cp:revision>2</cp:revision>
  <dcterms:created xsi:type="dcterms:W3CDTF">2018-04-08T23:15:44Z</dcterms:created>
  <dcterms:modified xsi:type="dcterms:W3CDTF">2018-04-08T23:22:09Z</dcterms:modified>
</cp:coreProperties>
</file>