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3D37-3EC6-4961-A589-BAE3FC0854C7}" type="datetimeFigureOut">
              <a:rPr lang="es-ES" smtClean="0"/>
              <a:t>08/04/2018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B58ABCEB-B3D8-4A73-B4DF-84A9B209C7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8017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3D37-3EC6-4961-A589-BAE3FC0854C7}" type="datetimeFigureOut">
              <a:rPr lang="es-ES" smtClean="0"/>
              <a:t>08/04/2018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58ABCEB-B3D8-4A73-B4DF-84A9B209C7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2138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3D37-3EC6-4961-A589-BAE3FC0854C7}" type="datetimeFigureOut">
              <a:rPr lang="es-ES" smtClean="0"/>
              <a:t>08/04/2018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58ABCEB-B3D8-4A73-B4DF-84A9B209C7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8303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3D37-3EC6-4961-A589-BAE3FC0854C7}" type="datetimeFigureOut">
              <a:rPr lang="es-ES" smtClean="0"/>
              <a:t>08/04/2018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58ABCEB-B3D8-4A73-B4DF-84A9B209C72A}" type="slidenum">
              <a:rPr lang="es-ES" smtClean="0"/>
              <a:t>‹Nº›</a:t>
            </a:fld>
            <a:endParaRPr lang="es-E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93667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3D37-3EC6-4961-A589-BAE3FC0854C7}" type="datetimeFigureOut">
              <a:rPr lang="es-ES" smtClean="0"/>
              <a:t>08/04/2018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58ABCEB-B3D8-4A73-B4DF-84A9B209C7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6463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3D37-3EC6-4961-A589-BAE3FC0854C7}" type="datetimeFigureOut">
              <a:rPr lang="es-ES" smtClean="0"/>
              <a:t>08/04/2018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ABCEB-B3D8-4A73-B4DF-84A9B209C7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6331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3D37-3EC6-4961-A589-BAE3FC0854C7}" type="datetimeFigureOut">
              <a:rPr lang="es-ES" smtClean="0"/>
              <a:t>08/04/2018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ABCEB-B3D8-4A73-B4DF-84A9B209C7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1585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3D37-3EC6-4961-A589-BAE3FC0854C7}" type="datetimeFigureOut">
              <a:rPr lang="es-ES" smtClean="0"/>
              <a:t>08/04/2018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ABCEB-B3D8-4A73-B4DF-84A9B209C7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38858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1F13D37-3EC6-4961-A589-BAE3FC0854C7}" type="datetimeFigureOut">
              <a:rPr lang="es-ES" smtClean="0"/>
              <a:t>08/04/2018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58ABCEB-B3D8-4A73-B4DF-84A9B209C7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2482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3D37-3EC6-4961-A589-BAE3FC0854C7}" type="datetimeFigureOut">
              <a:rPr lang="es-ES" smtClean="0"/>
              <a:t>08/04/2018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ABCEB-B3D8-4A73-B4DF-84A9B209C7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6776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3D37-3EC6-4961-A589-BAE3FC0854C7}" type="datetimeFigureOut">
              <a:rPr lang="es-ES" smtClean="0"/>
              <a:t>08/04/2018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58ABCEB-B3D8-4A73-B4DF-84A9B209C7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3171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3D37-3EC6-4961-A589-BAE3FC0854C7}" type="datetimeFigureOut">
              <a:rPr lang="es-ES" smtClean="0"/>
              <a:t>08/04/2018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ABCEB-B3D8-4A73-B4DF-84A9B209C7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994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3D37-3EC6-4961-A589-BAE3FC0854C7}" type="datetimeFigureOut">
              <a:rPr lang="es-ES" smtClean="0"/>
              <a:t>08/04/2018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ABCEB-B3D8-4A73-B4DF-84A9B209C7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9027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3D37-3EC6-4961-A589-BAE3FC0854C7}" type="datetimeFigureOut">
              <a:rPr lang="es-ES" smtClean="0"/>
              <a:t>08/04/2018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ABCEB-B3D8-4A73-B4DF-84A9B209C7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1280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3D37-3EC6-4961-A589-BAE3FC0854C7}" type="datetimeFigureOut">
              <a:rPr lang="es-ES" smtClean="0"/>
              <a:t>08/04/2018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ABCEB-B3D8-4A73-B4DF-84A9B209C7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569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3D37-3EC6-4961-A589-BAE3FC0854C7}" type="datetimeFigureOut">
              <a:rPr lang="es-ES" smtClean="0"/>
              <a:t>08/04/2018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ABCEB-B3D8-4A73-B4DF-84A9B209C7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3598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3D37-3EC6-4961-A589-BAE3FC0854C7}" type="datetimeFigureOut">
              <a:rPr lang="es-ES" smtClean="0"/>
              <a:t>08/04/2018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ABCEB-B3D8-4A73-B4DF-84A9B209C7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2265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13D37-3EC6-4961-A589-BAE3FC0854C7}" type="datetimeFigureOut">
              <a:rPr lang="es-ES" smtClean="0"/>
              <a:t>08/04/2018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ABCEB-B3D8-4A73-B4DF-84A9B209C7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08583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8E217-5326-41FA-B81F-5772D7DE64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proyecto actual / planificación inicial</a:t>
            </a:r>
          </a:p>
        </p:txBody>
      </p:sp>
    </p:spTree>
    <p:extLst>
      <p:ext uri="{BB962C8B-B14F-4D97-AF65-F5344CB8AC3E}">
        <p14:creationId xmlns:p14="http://schemas.microsoft.com/office/powerpoint/2010/main" val="2823040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7C5930-9B88-4BCE-812A-D067A0B8F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762EF9-F861-4A7B-8EB9-BA8D9A51C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1. Gestionar lista personal de juegos de cada usuario (Sprint 3).</a:t>
            </a:r>
            <a:endParaRPr lang="es-ES" u="sng" dirty="0"/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2. Búsqueda avanzada (Sprint 4)</a:t>
            </a:r>
          </a:p>
          <a:p>
            <a:endParaRPr lang="es-ES" dirty="0"/>
          </a:p>
          <a:p>
            <a:r>
              <a:rPr lang="es-ES" dirty="0"/>
              <a:t>3. </a:t>
            </a:r>
            <a:r>
              <a:rPr lang="es-ES" dirty="0" err="1"/>
              <a:t>Sign</a:t>
            </a:r>
            <a:r>
              <a:rPr lang="es-ES" dirty="0"/>
              <a:t> up / </a:t>
            </a:r>
            <a:r>
              <a:rPr lang="es-ES" dirty="0" err="1"/>
              <a:t>Sign</a:t>
            </a:r>
            <a:r>
              <a:rPr lang="es-ES" dirty="0"/>
              <a:t> in (Sprint 4)</a:t>
            </a:r>
          </a:p>
          <a:p>
            <a:endParaRPr lang="es-ES" dirty="0"/>
          </a:p>
          <a:p>
            <a:r>
              <a:rPr lang="es-ES" dirty="0"/>
              <a:t>4. Subir resultados de partidas (Sprint 5-actual)</a:t>
            </a:r>
          </a:p>
        </p:txBody>
      </p:sp>
      <p:pic>
        <p:nvPicPr>
          <p:cNvPr id="1030" name="Picture 6" descr="Resultado de imagen de tic correcto">
            <a:extLst>
              <a:ext uri="{FF2B5EF4-FFF2-40B4-BE49-F238E27FC236}">
                <a16:creationId xmlns:a16="http://schemas.microsoft.com/office/drawing/2014/main" id="{1BF7BC8D-4641-4B36-8442-E6C0601AE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6167" y="2297392"/>
            <a:ext cx="428015" cy="490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Resultado de imagen de tic correcto">
            <a:extLst>
              <a:ext uri="{FF2B5EF4-FFF2-40B4-BE49-F238E27FC236}">
                <a16:creationId xmlns:a16="http://schemas.microsoft.com/office/drawing/2014/main" id="{C92B349E-DCF3-46B0-8CC3-5315933E8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87723"/>
            <a:ext cx="428015" cy="490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Resultado de imagen de tic correcto">
            <a:extLst>
              <a:ext uri="{FF2B5EF4-FFF2-40B4-BE49-F238E27FC236}">
                <a16:creationId xmlns:a16="http://schemas.microsoft.com/office/drawing/2014/main" id="{E8DEC6EE-91D8-49B1-8196-384F465C8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296" y="3756128"/>
            <a:ext cx="428015" cy="490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 igual a 5">
            <a:extLst>
              <a:ext uri="{FF2B5EF4-FFF2-40B4-BE49-F238E27FC236}">
                <a16:creationId xmlns:a16="http://schemas.microsoft.com/office/drawing/2014/main" id="{398D55F7-79F2-40DA-8DC1-D350BDDD2878}"/>
              </a:ext>
            </a:extLst>
          </p:cNvPr>
          <p:cNvSpPr/>
          <p:nvPr/>
        </p:nvSpPr>
        <p:spPr>
          <a:xfrm>
            <a:off x="7964681" y="4913832"/>
            <a:ext cx="717846" cy="427290"/>
          </a:xfrm>
          <a:prstGeom prst="mathEqua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045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36D3AA-63F4-49FA-8C37-28E7E8B14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BF32E1-05AC-4817-918B-564BA4C66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6.Etiquetar otros usuarios (Sprint 7)</a:t>
            </a:r>
          </a:p>
          <a:p>
            <a:endParaRPr lang="es-ES" dirty="0"/>
          </a:p>
          <a:p>
            <a:r>
              <a:rPr lang="es-ES" dirty="0"/>
              <a:t>7.Validar partidas (Sprint 7)</a:t>
            </a:r>
          </a:p>
          <a:p>
            <a:endParaRPr lang="es-ES" dirty="0"/>
          </a:p>
          <a:p>
            <a:r>
              <a:rPr lang="es-ES" dirty="0"/>
              <a:t>8.Comentar partidas (Sprint 8)</a:t>
            </a:r>
          </a:p>
          <a:p>
            <a:endParaRPr lang="es-ES" dirty="0"/>
          </a:p>
          <a:p>
            <a:r>
              <a:rPr lang="es-ES" dirty="0"/>
              <a:t>9.En juego mostrar últimas partidas según localización. (Sprint 10)</a:t>
            </a:r>
          </a:p>
          <a:p>
            <a:endParaRPr lang="es-ES" dirty="0"/>
          </a:p>
          <a:p>
            <a:r>
              <a:rPr lang="es-ES" dirty="0"/>
              <a:t>10.Compartir en las redes (Sprint 10)</a:t>
            </a:r>
          </a:p>
        </p:txBody>
      </p:sp>
      <p:sp>
        <p:nvSpPr>
          <p:cNvPr id="4" name="Signo de multiplicación 3">
            <a:extLst>
              <a:ext uri="{FF2B5EF4-FFF2-40B4-BE49-F238E27FC236}">
                <a16:creationId xmlns:a16="http://schemas.microsoft.com/office/drawing/2014/main" id="{8BD3569F-7D9F-4CFB-BDE0-D783922A5D4F}"/>
              </a:ext>
            </a:extLst>
          </p:cNvPr>
          <p:cNvSpPr/>
          <p:nvPr/>
        </p:nvSpPr>
        <p:spPr>
          <a:xfrm>
            <a:off x="5731080" y="2268321"/>
            <a:ext cx="444616" cy="46139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Signo de multiplicación 4">
            <a:extLst>
              <a:ext uri="{FF2B5EF4-FFF2-40B4-BE49-F238E27FC236}">
                <a16:creationId xmlns:a16="http://schemas.microsoft.com/office/drawing/2014/main" id="{A751F292-6157-4CAA-8743-22A208200CE6}"/>
              </a:ext>
            </a:extLst>
          </p:cNvPr>
          <p:cNvSpPr/>
          <p:nvPr/>
        </p:nvSpPr>
        <p:spPr>
          <a:xfrm>
            <a:off x="4542980" y="3083882"/>
            <a:ext cx="444616" cy="46139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Signo de multiplicación 5">
            <a:extLst>
              <a:ext uri="{FF2B5EF4-FFF2-40B4-BE49-F238E27FC236}">
                <a16:creationId xmlns:a16="http://schemas.microsoft.com/office/drawing/2014/main" id="{98E6A1CB-AA18-4733-A594-F0725E6BD633}"/>
              </a:ext>
            </a:extLst>
          </p:cNvPr>
          <p:cNvSpPr/>
          <p:nvPr/>
        </p:nvSpPr>
        <p:spPr>
          <a:xfrm>
            <a:off x="5651384" y="5463242"/>
            <a:ext cx="444616" cy="46139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Signo de multiplicación 6">
            <a:extLst>
              <a:ext uri="{FF2B5EF4-FFF2-40B4-BE49-F238E27FC236}">
                <a16:creationId xmlns:a16="http://schemas.microsoft.com/office/drawing/2014/main" id="{3AD46292-8462-4F1B-8E4F-F71A7B37FBCA}"/>
              </a:ext>
            </a:extLst>
          </p:cNvPr>
          <p:cNvSpPr/>
          <p:nvPr/>
        </p:nvSpPr>
        <p:spPr>
          <a:xfrm>
            <a:off x="9433200" y="4630658"/>
            <a:ext cx="444616" cy="46139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Signo de multiplicación 7">
            <a:extLst>
              <a:ext uri="{FF2B5EF4-FFF2-40B4-BE49-F238E27FC236}">
                <a16:creationId xmlns:a16="http://schemas.microsoft.com/office/drawing/2014/main" id="{0437C18E-A44D-4841-BC9A-8649F1050875}"/>
              </a:ext>
            </a:extLst>
          </p:cNvPr>
          <p:cNvSpPr/>
          <p:nvPr/>
        </p:nvSpPr>
        <p:spPr>
          <a:xfrm>
            <a:off x="4960980" y="3853445"/>
            <a:ext cx="444616" cy="46139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38415239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7</TotalTime>
  <Words>99</Words>
  <Application>Microsoft Office PowerPoint</Application>
  <PresentationFormat>Panorámica</PresentationFormat>
  <Paragraphs>19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Trebuchet MS</vt:lpstr>
      <vt:lpstr>Berlín</vt:lpstr>
      <vt:lpstr>proyecto actual / planificación inicial</vt:lpstr>
      <vt:lpstr>Objetivos</vt:lpstr>
      <vt:lpstr>Objetivos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actual / planificación inicial</dc:title>
  <dc:creator>antonio martinez</dc:creator>
  <cp:lastModifiedBy>antonio martinez</cp:lastModifiedBy>
  <cp:revision>4</cp:revision>
  <dcterms:created xsi:type="dcterms:W3CDTF">2018-04-08T21:41:33Z</dcterms:created>
  <dcterms:modified xsi:type="dcterms:W3CDTF">2018-04-08T21:49:16Z</dcterms:modified>
</cp:coreProperties>
</file>