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cd3a84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cd3a84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cd3a84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cd3a84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cd3a84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cd3a84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cd8e4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cd8e4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uestas de formularios. Título de la pregunta: ¿Qué tipos de juegos de mesa conoces? . Número de respuestas: 77 respuestas.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25" y="1285875"/>
            <a:ext cx="7421951" cy="34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51425" y="269975"/>
            <a:ext cx="7225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 sobre la encuesta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 de respuestas de formularios. Título de la pregunta: ¿Te gustaría que la app te recomendara juegos de mesa a los que puedas jugar con el material que puedas encontrar en tu casa?. Número de respuestas: 77 respuestas.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" y="1152475"/>
            <a:ext cx="7680851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 de respuestas de formularios. Título de la pregunta: ¿Te gustaría que la app también te pudiera recomendar otro tipo de juegos? (Videojuegos, juegos para móbil...). Número de respuestas: 34 respuestas.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00" y="888025"/>
            <a:ext cx="7658850" cy="3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651" y="205925"/>
            <a:ext cx="4691451" cy="47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INTERES EN LA APLICACION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JUEGOS ALTERNATIVOS OBLIGATORIOS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AÑADIR NUEVAS TEMATICAS EN UN FUTURO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PUBLICAR PARTIDAS CONFIRMADO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COMPARTIR PARTIDAS REDES SOCIALES ELIMINADO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CHAT ENTRE USUARIOS ??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SUGERENCIAS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