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1"/>
  </p:handoutMasterIdLst>
  <p:sldIdLst>
    <p:sldId id="256" r:id="rId4"/>
    <p:sldId id="262" r:id="rId5"/>
    <p:sldId id="336" r:id="rId6"/>
    <p:sldId id="337" r:id="rId7"/>
    <p:sldId id="338" r:id="rId8"/>
    <p:sldId id="340" r:id="rId9"/>
    <p:sldId id="342" r:id="rId10"/>
    <p:sldId id="346" r:id="rId11"/>
    <p:sldId id="345" r:id="rId12"/>
    <p:sldId id="353" r:id="rId13"/>
    <p:sldId id="354" r:id="rId14"/>
    <p:sldId id="357" r:id="rId15"/>
    <p:sldId id="358" r:id="rId16"/>
    <p:sldId id="359" r:id="rId17"/>
    <p:sldId id="360" r:id="rId18"/>
    <p:sldId id="36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g\Documents\UAB\Cuarto\TFG\Informes\Fita%203\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Comparativa temps execució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Client mode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Hoja1!$A$3:$A$8</c:f>
              <c:numCache>
                <c:formatCode>#,##0</c:formatCode>
                <c:ptCount val="6"/>
                <c:pt idx="0" formatCode="General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1500000</c:v>
                </c:pt>
              </c:numCache>
            </c:numRef>
          </c:cat>
          <c:val>
            <c:numRef>
              <c:f>Hoja1!$B$3:$B$8</c:f>
              <c:numCache>
                <c:formatCode>General</c:formatCode>
                <c:ptCount val="6"/>
                <c:pt idx="0">
                  <c:v>37.700000000000003</c:v>
                </c:pt>
                <c:pt idx="1">
                  <c:v>41.42</c:v>
                </c:pt>
                <c:pt idx="2">
                  <c:v>41.43</c:v>
                </c:pt>
                <c:pt idx="3">
                  <c:v>46.2</c:v>
                </c:pt>
                <c:pt idx="4">
                  <c:v>69.3</c:v>
                </c:pt>
                <c:pt idx="5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1-4871-9378-DF65624958C1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Cluster mode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Hoja1!$A$3:$A$8</c:f>
              <c:numCache>
                <c:formatCode>#,##0</c:formatCode>
                <c:ptCount val="6"/>
                <c:pt idx="0" formatCode="General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1500000</c:v>
                </c:pt>
              </c:numCache>
            </c:numRef>
          </c:cat>
          <c:val>
            <c:numRef>
              <c:f>Hoja1!$C$3:$C$8</c:f>
              <c:numCache>
                <c:formatCode>General</c:formatCode>
                <c:ptCount val="6"/>
                <c:pt idx="0">
                  <c:v>23.1</c:v>
                </c:pt>
                <c:pt idx="1">
                  <c:v>22.61</c:v>
                </c:pt>
                <c:pt idx="2">
                  <c:v>23.1</c:v>
                </c:pt>
                <c:pt idx="3">
                  <c:v>25</c:v>
                </c:pt>
                <c:pt idx="4">
                  <c:v>31.6</c:v>
                </c:pt>
                <c:pt idx="5">
                  <c:v>44.9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1-4871-9378-DF65624958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0922352"/>
        <c:axId val="864068176"/>
      </c:barChart>
      <c:catAx>
        <c:axId val="87092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Registres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64068176"/>
        <c:crosses val="autoZero"/>
        <c:auto val="1"/>
        <c:lblAlgn val="ctr"/>
        <c:lblOffset val="100"/>
        <c:noMultiLvlLbl val="0"/>
      </c:catAx>
      <c:valAx>
        <c:axId val="86406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Segons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7092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3" r:id="rId6"/>
    <p:sldLayoutId id="2147483741" r:id="rId7"/>
    <p:sldLayoutId id="2147483742" r:id="rId8"/>
    <p:sldLayoutId id="2147483738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963800" y="3338759"/>
            <a:ext cx="7733160" cy="2076646"/>
            <a:chOff x="595309" y="3488887"/>
            <a:chExt cx="7733160" cy="20766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88887"/>
              <a:ext cx="69102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err="1">
                  <a:solidFill>
                    <a:schemeClr val="bg1"/>
                  </a:solidFill>
                  <a:cs typeface="Arial" pitchFamily="34" charset="0"/>
                </a:rPr>
                <a:t>Arquitectura</a:t>
              </a:r>
              <a:r>
                <a:rPr lang="en-US" altLang="ko-KR" sz="48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4800" dirty="0" err="1">
                  <a:solidFill>
                    <a:schemeClr val="bg1"/>
                  </a:solidFill>
                  <a:cs typeface="Arial" pitchFamily="34" charset="0"/>
                </a:rPr>
                <a:t>sistemes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111712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cs typeface="Arial" pitchFamily="34" charset="0"/>
                </a:rPr>
                <a:t>Big Data </a:t>
              </a:r>
              <a:r>
                <a:rPr lang="en-US" altLang="ko-KR" sz="4800" dirty="0" err="1">
                  <a:solidFill>
                    <a:schemeClr val="bg1"/>
                  </a:solidFill>
                  <a:cs typeface="Arial" pitchFamily="34" charset="0"/>
                </a:rPr>
                <a:t>pel</a:t>
              </a:r>
              <a:r>
                <a:rPr lang="en-US" altLang="ko-KR" sz="4800" dirty="0">
                  <a:solidFill>
                    <a:schemeClr val="bg1"/>
                  </a:solidFill>
                  <a:cs typeface="Arial" pitchFamily="34" charset="0"/>
                </a:rPr>
                <a:t> record 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34536"/>
              <a:ext cx="773316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cs typeface="Arial" pitchFamily="34" charset="0"/>
                </a:rPr>
                <a:t>Linkage de </a:t>
              </a:r>
              <a:r>
                <a:rPr lang="en-US" altLang="ko-KR" sz="4800" dirty="0" err="1">
                  <a:solidFill>
                    <a:schemeClr val="bg1"/>
                  </a:solidFill>
                  <a:cs typeface="Arial" pitchFamily="34" charset="0"/>
                </a:rPr>
                <a:t>xarxes</a:t>
              </a:r>
              <a:r>
                <a:rPr lang="en-US" altLang="ko-KR" sz="4800" dirty="0">
                  <a:solidFill>
                    <a:schemeClr val="bg1"/>
                  </a:solidFill>
                  <a:cs typeface="Arial" pitchFamily="34" charset="0"/>
                </a:rPr>
                <a:t> socials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98A1E-D8B0-4CD0-B42E-65FB0A5678B1}"/>
              </a:ext>
            </a:extLst>
          </p:cNvPr>
          <p:cNvGrpSpPr/>
          <p:nvPr/>
        </p:nvGrpSpPr>
        <p:grpSpPr>
          <a:xfrm>
            <a:off x="1004187" y="5415806"/>
            <a:ext cx="6619669" cy="666764"/>
            <a:chOff x="635696" y="5757006"/>
            <a:chExt cx="6619669" cy="666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166F6B-B975-4F3C-BCF2-9971086140FB}"/>
                </a:ext>
              </a:extLst>
            </p:cNvPr>
            <p:cNvSpPr txBox="1"/>
            <p:nvPr/>
          </p:nvSpPr>
          <p:spPr>
            <a:xfrm>
              <a:off x="635696" y="5757006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Treball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de final de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grau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CB0735-90D2-4B58-81A2-47E7B847447A}"/>
                </a:ext>
              </a:extLst>
            </p:cNvPr>
            <p:cNvSpPr txBox="1"/>
            <p:nvPr/>
          </p:nvSpPr>
          <p:spPr>
            <a:xfrm>
              <a:off x="635696" y="6044114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Alumne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: Alejandro García Carballo		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576468BD-8B81-4926-AFA4-6D3492D16877}"/>
              </a:ext>
            </a:extLst>
          </p:cNvPr>
          <p:cNvSpPr txBox="1"/>
          <p:nvPr/>
        </p:nvSpPr>
        <p:spPr>
          <a:xfrm>
            <a:off x="1004187" y="5990022"/>
            <a:ext cx="661966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Tutor: Oriol Ramos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A6104318-57CE-4633-B25D-959F9A57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60" y="5605634"/>
            <a:ext cx="2468880" cy="11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3500" dirty="0" err="1"/>
              <a:t>Xarxa</a:t>
            </a:r>
            <a:r>
              <a:rPr lang="en-US" sz="3500" dirty="0"/>
              <a:t> Docker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D8F67C-D793-432E-9E0C-5A22C6607C80}"/>
              </a:ext>
            </a:extLst>
          </p:cNvPr>
          <p:cNvSpPr/>
          <p:nvPr/>
        </p:nvSpPr>
        <p:spPr>
          <a:xfrm>
            <a:off x="1849120" y="1290320"/>
            <a:ext cx="6167120" cy="51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11E3F-493E-423D-8AFB-96ACF77ECE0F}"/>
              </a:ext>
            </a:extLst>
          </p:cNvPr>
          <p:cNvSpPr/>
          <p:nvPr/>
        </p:nvSpPr>
        <p:spPr>
          <a:xfrm>
            <a:off x="2316480" y="1696720"/>
            <a:ext cx="5181600" cy="4389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6D0D8-AFF4-4559-A8F4-05147266DFEE}"/>
              </a:ext>
            </a:extLst>
          </p:cNvPr>
          <p:cNvSpPr/>
          <p:nvPr/>
        </p:nvSpPr>
        <p:spPr>
          <a:xfrm>
            <a:off x="3048000" y="2418080"/>
            <a:ext cx="3718560" cy="29565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8A94F-D2A8-41BE-A133-C422A45424F5}"/>
              </a:ext>
            </a:extLst>
          </p:cNvPr>
          <p:cNvSpPr/>
          <p:nvPr/>
        </p:nvSpPr>
        <p:spPr>
          <a:xfrm>
            <a:off x="3493449" y="3271520"/>
            <a:ext cx="111919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B998-45AB-4553-BD39-FA61B6C513A8}"/>
              </a:ext>
            </a:extLst>
          </p:cNvPr>
          <p:cNvSpPr/>
          <p:nvPr/>
        </p:nvSpPr>
        <p:spPr>
          <a:xfrm>
            <a:off x="3493449" y="4267200"/>
            <a:ext cx="52991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FDCD9-08BD-4326-B22A-8D53D07722FB}"/>
              </a:ext>
            </a:extLst>
          </p:cNvPr>
          <p:cNvSpPr/>
          <p:nvPr/>
        </p:nvSpPr>
        <p:spPr>
          <a:xfrm>
            <a:off x="4203853" y="4267200"/>
            <a:ext cx="52991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46A0F-581B-4EDE-8338-665EE7810ACE}"/>
              </a:ext>
            </a:extLst>
          </p:cNvPr>
          <p:cNvSpPr/>
          <p:nvPr/>
        </p:nvSpPr>
        <p:spPr>
          <a:xfrm>
            <a:off x="5110480" y="2626617"/>
            <a:ext cx="1391920" cy="7584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D0045-EBB3-4287-8146-CBBFAD96B531}"/>
              </a:ext>
            </a:extLst>
          </p:cNvPr>
          <p:cNvSpPr txBox="1"/>
          <p:nvPr/>
        </p:nvSpPr>
        <p:spPr>
          <a:xfrm>
            <a:off x="2113279" y="1320800"/>
            <a:ext cx="13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dcccluster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5F1F-B74F-4F53-BB09-5513CC4C8993}"/>
              </a:ext>
            </a:extLst>
          </p:cNvPr>
          <p:cNvSpPr txBox="1"/>
          <p:nvPr/>
        </p:nvSpPr>
        <p:spPr>
          <a:xfrm>
            <a:off x="2378235" y="1894840"/>
            <a:ext cx="198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/>
              <a:t>Node</a:t>
            </a:r>
            <a:r>
              <a:rPr lang="es-ES" sz="1500" dirty="0"/>
              <a:t> del </a:t>
            </a:r>
            <a:r>
              <a:rPr lang="es-ES" sz="1500" dirty="0" err="1"/>
              <a:t>cluster</a:t>
            </a:r>
            <a:endParaRPr lang="es-E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00BF2-1C90-4912-B4A9-793439BA7759}"/>
              </a:ext>
            </a:extLst>
          </p:cNvPr>
          <p:cNvSpPr txBox="1"/>
          <p:nvPr/>
        </p:nvSpPr>
        <p:spPr>
          <a:xfrm>
            <a:off x="3170715" y="2575560"/>
            <a:ext cx="198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Docker </a:t>
            </a:r>
            <a:r>
              <a:rPr lang="es-ES" sz="1500" dirty="0" err="1"/>
              <a:t>containers</a:t>
            </a:r>
            <a:endParaRPr lang="es-E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B5A67-28E9-4380-A081-D8561344DA42}"/>
              </a:ext>
            </a:extLst>
          </p:cNvPr>
          <p:cNvSpPr txBox="1"/>
          <p:nvPr/>
        </p:nvSpPr>
        <p:spPr>
          <a:xfrm>
            <a:off x="5303519" y="2844255"/>
            <a:ext cx="1005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/>
              <a:t>Metadata</a:t>
            </a:r>
            <a:endParaRPr lang="es-E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EE7CB-559F-4D58-AFEB-F63FE137A70B}"/>
              </a:ext>
            </a:extLst>
          </p:cNvPr>
          <p:cNvSpPr txBox="1"/>
          <p:nvPr/>
        </p:nvSpPr>
        <p:spPr>
          <a:xfrm>
            <a:off x="3550123" y="3419817"/>
            <a:ext cx="1005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solidFill>
                  <a:schemeClr val="bg1"/>
                </a:solidFill>
              </a:rPr>
              <a:t>Namenode</a:t>
            </a:r>
            <a:endParaRPr lang="es-ES" sz="1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DB9FA-D17D-4CC4-AAC5-BFFB1B3069C3}"/>
              </a:ext>
            </a:extLst>
          </p:cNvPr>
          <p:cNvSpPr txBox="1"/>
          <p:nvPr/>
        </p:nvSpPr>
        <p:spPr>
          <a:xfrm>
            <a:off x="3539963" y="4415497"/>
            <a:ext cx="43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5CF2C-FC3E-42F9-BA74-BBB4F34718A4}"/>
              </a:ext>
            </a:extLst>
          </p:cNvPr>
          <p:cNvSpPr txBox="1"/>
          <p:nvPr/>
        </p:nvSpPr>
        <p:spPr>
          <a:xfrm>
            <a:off x="4271483" y="4439919"/>
            <a:ext cx="43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d2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E7236-1337-4109-B412-992366EE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010" y="3357790"/>
            <a:ext cx="1352550" cy="10572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E27267A-4169-4921-ACEC-BE011ADC05B3}"/>
              </a:ext>
            </a:extLst>
          </p:cNvPr>
          <p:cNvGrpSpPr/>
          <p:nvPr/>
        </p:nvGrpSpPr>
        <p:grpSpPr>
          <a:xfrm>
            <a:off x="9052560" y="2834005"/>
            <a:ext cx="2286795" cy="420360"/>
            <a:chOff x="8829040" y="2478365"/>
            <a:chExt cx="2286795" cy="420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CE2809-4079-4B09-BDA9-BD1C9F807217}"/>
                </a:ext>
              </a:extLst>
            </p:cNvPr>
            <p:cNvSpPr/>
            <p:nvPr/>
          </p:nvSpPr>
          <p:spPr>
            <a:xfrm>
              <a:off x="8829040" y="2478365"/>
              <a:ext cx="447040" cy="4203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55FD57-AE13-4B8E-9450-441D72DCF9A5}"/>
                </a:ext>
              </a:extLst>
            </p:cNvPr>
            <p:cNvSpPr txBox="1"/>
            <p:nvPr/>
          </p:nvSpPr>
          <p:spPr>
            <a:xfrm>
              <a:off x="9276080" y="2500323"/>
              <a:ext cx="18397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dirty="0" err="1"/>
                <a:t>Demana</a:t>
              </a:r>
              <a:r>
                <a:rPr lang="es-ES" sz="1500" dirty="0"/>
                <a:t> </a:t>
              </a:r>
              <a:r>
                <a:rPr lang="es-ES" sz="1500" dirty="0" err="1"/>
                <a:t>dades</a:t>
              </a:r>
              <a:endParaRPr lang="es-ES" sz="15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E9EAE5-CB20-41E2-9455-A31916CFB89E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7498080" y="3886428"/>
            <a:ext cx="2106930" cy="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0271B-4817-4E9E-8BB8-DA50F106A0BE}"/>
              </a:ext>
            </a:extLst>
          </p:cNvPr>
          <p:cNvGrpSpPr/>
          <p:nvPr/>
        </p:nvGrpSpPr>
        <p:grpSpPr>
          <a:xfrm>
            <a:off x="4886561" y="3791459"/>
            <a:ext cx="1839755" cy="709268"/>
            <a:chOff x="9276080" y="2083443"/>
            <a:chExt cx="1839755" cy="7092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EAF9A6-8EF0-480F-B120-90583B332269}"/>
                </a:ext>
              </a:extLst>
            </p:cNvPr>
            <p:cNvSpPr/>
            <p:nvPr/>
          </p:nvSpPr>
          <p:spPr>
            <a:xfrm>
              <a:off x="9871235" y="2083443"/>
              <a:ext cx="447040" cy="4203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3375AB-DE94-4920-9C8A-A76DB67A702D}"/>
                </a:ext>
              </a:extLst>
            </p:cNvPr>
            <p:cNvSpPr txBox="1"/>
            <p:nvPr/>
          </p:nvSpPr>
          <p:spPr>
            <a:xfrm>
              <a:off x="9276080" y="2500323"/>
              <a:ext cx="183975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 err="1"/>
                <a:t>Namenode</a:t>
              </a:r>
              <a:r>
                <a:rPr lang="es-ES" sz="1300" dirty="0"/>
                <a:t> consulta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994AC9-EEC5-4B60-AC4D-2C4DAE85CFF3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4612640" y="3005838"/>
            <a:ext cx="497840" cy="5755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B83FE6-AC2F-4CEB-9D70-E73CE35C5D3F}"/>
              </a:ext>
            </a:extLst>
          </p:cNvPr>
          <p:cNvCxnSpPr>
            <a:cxnSpLocks/>
          </p:cNvCxnSpPr>
          <p:nvPr/>
        </p:nvCxnSpPr>
        <p:spPr>
          <a:xfrm flipV="1">
            <a:off x="7498080" y="4208339"/>
            <a:ext cx="2106930" cy="10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3B8EB0-9CC6-4F16-8BAD-D732E651493E}"/>
              </a:ext>
            </a:extLst>
          </p:cNvPr>
          <p:cNvGrpSpPr/>
          <p:nvPr/>
        </p:nvGrpSpPr>
        <p:grpSpPr>
          <a:xfrm>
            <a:off x="8016240" y="4614414"/>
            <a:ext cx="2645886" cy="420360"/>
            <a:chOff x="8829040" y="2478365"/>
            <a:chExt cx="2645886" cy="42036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09C661-38A4-41A8-874E-418F211E1D90}"/>
                </a:ext>
              </a:extLst>
            </p:cNvPr>
            <p:cNvSpPr/>
            <p:nvPr/>
          </p:nvSpPr>
          <p:spPr>
            <a:xfrm>
              <a:off x="8829040" y="2478365"/>
              <a:ext cx="447040" cy="4203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7AC9B3-A321-466B-88F9-9306B943C65A}"/>
                </a:ext>
              </a:extLst>
            </p:cNvPr>
            <p:cNvSpPr txBox="1"/>
            <p:nvPr/>
          </p:nvSpPr>
          <p:spPr>
            <a:xfrm>
              <a:off x="9276080" y="2500323"/>
              <a:ext cx="21988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dirty="0"/>
                <a:t>Client </a:t>
              </a:r>
              <a:r>
                <a:rPr lang="es-ES" sz="1500" dirty="0" err="1"/>
                <a:t>rep</a:t>
              </a:r>
              <a:r>
                <a:rPr lang="es-ES" sz="1500" dirty="0"/>
                <a:t> </a:t>
              </a:r>
              <a:r>
                <a:rPr lang="es-ES" sz="1500" dirty="0" err="1"/>
                <a:t>dades</a:t>
              </a:r>
              <a:endParaRPr lang="es-ES" sz="15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F3541BB-D9E8-4007-BA82-70C2A1FEF8AF}"/>
              </a:ext>
            </a:extLst>
          </p:cNvPr>
          <p:cNvSpPr txBox="1"/>
          <p:nvPr/>
        </p:nvSpPr>
        <p:spPr>
          <a:xfrm>
            <a:off x="9913936" y="4382209"/>
            <a:ext cx="105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AAAE19-7BAE-48BA-ABC4-E619381FAB94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H="1">
            <a:off x="4907280" y="3886428"/>
            <a:ext cx="6050280" cy="2199412"/>
          </a:xfrm>
          <a:prstGeom prst="bentConnector4">
            <a:avLst>
              <a:gd name="adj1" fmla="val -3778"/>
              <a:gd name="adj2" fmla="val 1256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E5A4C8-B7C8-428D-AB5E-543E4884DC60}"/>
              </a:ext>
            </a:extLst>
          </p:cNvPr>
          <p:cNvGrpSpPr/>
          <p:nvPr/>
        </p:nvGrpSpPr>
        <p:grpSpPr>
          <a:xfrm>
            <a:off x="8282067" y="5774833"/>
            <a:ext cx="2645886" cy="806788"/>
            <a:chOff x="8829040" y="2478365"/>
            <a:chExt cx="2645886" cy="8067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6F60788-5ACF-44E8-9AC0-9AB26C30896E}"/>
                </a:ext>
              </a:extLst>
            </p:cNvPr>
            <p:cNvSpPr/>
            <p:nvPr/>
          </p:nvSpPr>
          <p:spPr>
            <a:xfrm>
              <a:off x="8829040" y="2478365"/>
              <a:ext cx="447040" cy="4203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28B615-116C-4EB5-8D5E-5DE45FB3E005}"/>
                </a:ext>
              </a:extLst>
            </p:cNvPr>
            <p:cNvSpPr txBox="1"/>
            <p:nvPr/>
          </p:nvSpPr>
          <p:spPr>
            <a:xfrm>
              <a:off x="9276080" y="2500323"/>
              <a:ext cx="219884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00" dirty="0"/>
                <a:t>Error: el </a:t>
              </a:r>
              <a:r>
                <a:rPr lang="es-ES" sz="1500" dirty="0" err="1"/>
                <a:t>client</a:t>
              </a:r>
              <a:r>
                <a:rPr lang="es-ES" sz="1500" dirty="0"/>
                <a:t> </a:t>
              </a:r>
              <a:r>
                <a:rPr lang="es-ES" sz="1500" dirty="0" err="1"/>
                <a:t>tracta</a:t>
              </a:r>
              <a:r>
                <a:rPr lang="es-ES" sz="1500" dirty="0"/>
                <a:t> de </a:t>
              </a:r>
              <a:r>
                <a:rPr lang="es-ES" sz="1500" dirty="0" err="1"/>
                <a:t>connectar</a:t>
              </a:r>
              <a:r>
                <a:rPr lang="es-ES" sz="1500" dirty="0"/>
                <a:t>-se </a:t>
              </a:r>
              <a:r>
                <a:rPr lang="es-ES" sz="1500" dirty="0" err="1"/>
                <a:t>amb</a:t>
              </a:r>
              <a:r>
                <a:rPr lang="es-ES" sz="1500" dirty="0"/>
                <a:t> </a:t>
              </a:r>
              <a:r>
                <a:rPr lang="es-ES" sz="1500" dirty="0" err="1"/>
                <a:t>dades</a:t>
              </a:r>
              <a:r>
                <a:rPr lang="es-ES" sz="1500" dirty="0"/>
                <a:t> de VLAN</a:t>
              </a:r>
            </a:p>
          </p:txBody>
        </p:sp>
      </p:grpSp>
      <p:sp>
        <p:nvSpPr>
          <p:cNvPr id="37" name="Multiplication Sign 56">
            <a:extLst>
              <a:ext uri="{FF2B5EF4-FFF2-40B4-BE49-F238E27FC236}">
                <a16:creationId xmlns:a16="http://schemas.microsoft.com/office/drawing/2014/main" id="{692C4957-295B-4E2F-8746-B3C01C5A0B16}"/>
              </a:ext>
            </a:extLst>
          </p:cNvPr>
          <p:cNvSpPr/>
          <p:nvPr/>
        </p:nvSpPr>
        <p:spPr>
          <a:xfrm rot="10800000">
            <a:off x="7966509" y="6267369"/>
            <a:ext cx="585036" cy="7431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5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3500" dirty="0" err="1"/>
              <a:t>Xarxa</a:t>
            </a:r>
            <a:r>
              <a:rPr lang="en-US" sz="3500" dirty="0"/>
              <a:t> Docker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711E3F-493E-423D-8AFB-96ACF77ECE0F}"/>
              </a:ext>
            </a:extLst>
          </p:cNvPr>
          <p:cNvSpPr/>
          <p:nvPr/>
        </p:nvSpPr>
        <p:spPr>
          <a:xfrm>
            <a:off x="2316480" y="1696720"/>
            <a:ext cx="5181600" cy="4389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6D0D8-AFF4-4559-A8F4-05147266DFEE}"/>
              </a:ext>
            </a:extLst>
          </p:cNvPr>
          <p:cNvSpPr/>
          <p:nvPr/>
        </p:nvSpPr>
        <p:spPr>
          <a:xfrm>
            <a:off x="3048000" y="2418080"/>
            <a:ext cx="3718560" cy="29565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8A94F-D2A8-41BE-A133-C422A45424F5}"/>
              </a:ext>
            </a:extLst>
          </p:cNvPr>
          <p:cNvSpPr/>
          <p:nvPr/>
        </p:nvSpPr>
        <p:spPr>
          <a:xfrm>
            <a:off x="3493449" y="3271520"/>
            <a:ext cx="111919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B998-45AB-4553-BD39-FA61B6C513A8}"/>
              </a:ext>
            </a:extLst>
          </p:cNvPr>
          <p:cNvSpPr/>
          <p:nvPr/>
        </p:nvSpPr>
        <p:spPr>
          <a:xfrm>
            <a:off x="3493449" y="4267200"/>
            <a:ext cx="52991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FDCD9-08BD-4326-B22A-8D53D07722FB}"/>
              </a:ext>
            </a:extLst>
          </p:cNvPr>
          <p:cNvSpPr/>
          <p:nvPr/>
        </p:nvSpPr>
        <p:spPr>
          <a:xfrm>
            <a:off x="4203853" y="4267200"/>
            <a:ext cx="52991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5F1F-B74F-4F53-BB09-5513CC4C8993}"/>
              </a:ext>
            </a:extLst>
          </p:cNvPr>
          <p:cNvSpPr txBox="1"/>
          <p:nvPr/>
        </p:nvSpPr>
        <p:spPr>
          <a:xfrm>
            <a:off x="2378235" y="1894840"/>
            <a:ext cx="198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Docker </a:t>
            </a:r>
            <a:r>
              <a:rPr lang="es-ES" sz="1500" dirty="0" err="1"/>
              <a:t>network</a:t>
            </a:r>
            <a:endParaRPr lang="es-E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00BF2-1C90-4912-B4A9-793439BA7759}"/>
              </a:ext>
            </a:extLst>
          </p:cNvPr>
          <p:cNvSpPr txBox="1"/>
          <p:nvPr/>
        </p:nvSpPr>
        <p:spPr>
          <a:xfrm>
            <a:off x="3170715" y="2575560"/>
            <a:ext cx="198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Docker </a:t>
            </a:r>
            <a:r>
              <a:rPr lang="es-ES" sz="1500" dirty="0" err="1"/>
              <a:t>containers</a:t>
            </a:r>
            <a:endParaRPr lang="es-E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EE7CB-559F-4D58-AFEB-F63FE137A70B}"/>
              </a:ext>
            </a:extLst>
          </p:cNvPr>
          <p:cNvSpPr txBox="1"/>
          <p:nvPr/>
        </p:nvSpPr>
        <p:spPr>
          <a:xfrm>
            <a:off x="3550123" y="3419817"/>
            <a:ext cx="1005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solidFill>
                  <a:schemeClr val="bg1"/>
                </a:solidFill>
              </a:rPr>
              <a:t>Namenode</a:t>
            </a:r>
            <a:endParaRPr lang="es-ES" sz="1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DB9FA-D17D-4CC4-AAC5-BFFB1B3069C3}"/>
              </a:ext>
            </a:extLst>
          </p:cNvPr>
          <p:cNvSpPr txBox="1"/>
          <p:nvPr/>
        </p:nvSpPr>
        <p:spPr>
          <a:xfrm>
            <a:off x="3539963" y="4415497"/>
            <a:ext cx="43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5CF2C-FC3E-42F9-BA74-BBB4F34718A4}"/>
              </a:ext>
            </a:extLst>
          </p:cNvPr>
          <p:cNvSpPr txBox="1"/>
          <p:nvPr/>
        </p:nvSpPr>
        <p:spPr>
          <a:xfrm>
            <a:off x="4271483" y="4439919"/>
            <a:ext cx="430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d2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E7236-1337-4109-B412-992366EE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456" y="3066410"/>
            <a:ext cx="1352550" cy="1057275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994AC9-EEC5-4B60-AC4D-2C4DAE85CFF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4072967" y="3871358"/>
            <a:ext cx="375920" cy="415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B83FE6-AC2F-4CEB-9D70-E73CE35C5D3F}"/>
              </a:ext>
            </a:extLst>
          </p:cNvPr>
          <p:cNvCxnSpPr>
            <a:cxnSpLocks/>
            <a:stCxn id="13" idx="1"/>
            <a:endCxn id="43" idx="3"/>
          </p:cNvCxnSpPr>
          <p:nvPr/>
        </p:nvCxnSpPr>
        <p:spPr>
          <a:xfrm flipH="1" flipV="1">
            <a:off x="6339442" y="3586480"/>
            <a:ext cx="3280014" cy="8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3541BB-D9E8-4007-BA82-70C2A1FEF8AF}"/>
              </a:ext>
            </a:extLst>
          </p:cNvPr>
          <p:cNvSpPr txBox="1"/>
          <p:nvPr/>
        </p:nvSpPr>
        <p:spPr>
          <a:xfrm>
            <a:off x="9913936" y="4382209"/>
            <a:ext cx="105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 </a:t>
            </a:r>
            <a:r>
              <a:rPr lang="es-ES" dirty="0" err="1"/>
              <a:t>extern</a:t>
            </a:r>
            <a:endParaRPr lang="es-E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EDDEC8-4EF2-4B72-8A42-4734F1A32CB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17765" y="3931920"/>
            <a:ext cx="375920" cy="294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01F59-9ACD-4392-9AF3-8B86565CA5CC}"/>
              </a:ext>
            </a:extLst>
          </p:cNvPr>
          <p:cNvSpPr/>
          <p:nvPr/>
        </p:nvSpPr>
        <p:spPr>
          <a:xfrm>
            <a:off x="5220251" y="3276600"/>
            <a:ext cx="1119191" cy="619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Docker </a:t>
            </a:r>
            <a:r>
              <a:rPr lang="es-ES" sz="1300" dirty="0" err="1"/>
              <a:t>client</a:t>
            </a:r>
            <a:endParaRPr lang="es-E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0BA5D-484A-4E5C-A102-9EA192A366EB}"/>
              </a:ext>
            </a:extLst>
          </p:cNvPr>
          <p:cNvSpPr txBox="1"/>
          <p:nvPr/>
        </p:nvSpPr>
        <p:spPr>
          <a:xfrm>
            <a:off x="7533241" y="3242846"/>
            <a:ext cx="1980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/>
              <a:t>Connexió</a:t>
            </a:r>
            <a:r>
              <a:rPr lang="es-ES" sz="1500" dirty="0"/>
              <a:t> SSH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BEE2F1-F1D1-4639-A8B3-0533F70DD402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flipH="1" flipV="1">
            <a:off x="4612640" y="3581400"/>
            <a:ext cx="60761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5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23CFD-D9E0-4F59-AE44-6829FF231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s-ES" sz="5000" dirty="0" err="1"/>
              <a:t>Interficie</a:t>
            </a:r>
            <a:r>
              <a:rPr lang="es-ES" sz="5000" dirty="0"/>
              <a:t> de </a:t>
            </a:r>
            <a:r>
              <a:rPr lang="es-ES" sz="5000" dirty="0" err="1"/>
              <a:t>dades</a:t>
            </a:r>
            <a:endParaRPr lang="es-E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E808-E2DB-4201-B990-C175E306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DB9490-26D8-403B-A3BC-9A9F49491DD4}"/>
              </a:ext>
            </a:extLst>
          </p:cNvPr>
          <p:cNvSpPr txBox="1"/>
          <p:nvPr/>
        </p:nvSpPr>
        <p:spPr>
          <a:xfrm>
            <a:off x="4565210" y="3695049"/>
            <a:ext cx="3089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/>
              <a:t>PYSPARK</a:t>
            </a:r>
          </a:p>
        </p:txBody>
      </p:sp>
      <p:pic>
        <p:nvPicPr>
          <p:cNvPr id="2052" name="Picture 4" descr="Resultado de imagen de pyspark">
            <a:extLst>
              <a:ext uri="{FF2B5EF4-FFF2-40B4-BE49-F238E27FC236}">
                <a16:creationId xmlns:a16="http://schemas.microsoft.com/office/drawing/2014/main" id="{435653C0-5481-44A4-BC5E-EB8FF0DE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29805"/>
            <a:ext cx="11490960" cy="209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1A499E95-59A8-427E-9C33-EA72AC3BD3E3}"/>
              </a:ext>
            </a:extLst>
          </p:cNvPr>
          <p:cNvSpPr/>
          <p:nvPr/>
        </p:nvSpPr>
        <p:spPr>
          <a:xfrm>
            <a:off x="5952647" y="4277360"/>
            <a:ext cx="314960" cy="7721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0B6F5-D9EA-4960-BC07-98ABF211AFAE}"/>
              </a:ext>
            </a:extLst>
          </p:cNvPr>
          <p:cNvSpPr txBox="1"/>
          <p:nvPr/>
        </p:nvSpPr>
        <p:spPr>
          <a:xfrm>
            <a:off x="4565210" y="5154777"/>
            <a:ext cx="3089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/>
              <a:t>Retornar </a:t>
            </a:r>
            <a:r>
              <a:rPr lang="es-ES" sz="2500" dirty="0" err="1"/>
              <a:t>dades</a:t>
            </a:r>
            <a:r>
              <a:rPr lang="es-ES" sz="2500" dirty="0"/>
              <a:t> HDFS</a:t>
            </a:r>
          </a:p>
        </p:txBody>
      </p:sp>
    </p:spTree>
    <p:extLst>
      <p:ext uri="{BB962C8B-B14F-4D97-AF65-F5344CB8AC3E}">
        <p14:creationId xmlns:p14="http://schemas.microsoft.com/office/powerpoint/2010/main" val="410239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B1F65BA3-709B-4B2D-AB22-B0FD5DE2FEC0}"/>
              </a:ext>
            </a:extLst>
          </p:cNvPr>
          <p:cNvSpPr/>
          <p:nvPr/>
        </p:nvSpPr>
        <p:spPr>
          <a:xfrm>
            <a:off x="6543040" y="4856058"/>
            <a:ext cx="2976880" cy="1258957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3DE28BF-5DA4-4EA0-B091-BC146ECD4653}"/>
              </a:ext>
            </a:extLst>
          </p:cNvPr>
          <p:cNvSpPr/>
          <p:nvPr/>
        </p:nvSpPr>
        <p:spPr>
          <a:xfrm>
            <a:off x="3434080" y="4837043"/>
            <a:ext cx="2976880" cy="12589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23CFD-D9E0-4F59-AE44-6829FF231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s-ES" sz="5000" dirty="0" err="1"/>
              <a:t>Testing</a:t>
            </a:r>
            <a:endParaRPr lang="es-E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E808-E2DB-4201-B990-C175E306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506F45-D3BC-48D8-B588-24219DA3C397}"/>
              </a:ext>
            </a:extLst>
          </p:cNvPr>
          <p:cNvSpPr/>
          <p:nvPr/>
        </p:nvSpPr>
        <p:spPr>
          <a:xfrm>
            <a:off x="1534160" y="2397760"/>
            <a:ext cx="2113280" cy="200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Carregar</a:t>
            </a:r>
            <a:r>
              <a:rPr lang="es-ES" dirty="0"/>
              <a:t> </a:t>
            </a:r>
            <a:r>
              <a:rPr lang="es-ES" dirty="0" err="1"/>
              <a:t>fitxers</a:t>
            </a:r>
            <a:r>
              <a:rPr lang="es-ES" dirty="0"/>
              <a:t> de </a:t>
            </a:r>
            <a:r>
              <a:rPr lang="es-ES" dirty="0" err="1"/>
              <a:t>dades</a:t>
            </a:r>
            <a:r>
              <a:rPr lang="es-ES" dirty="0"/>
              <a:t> en el HDFS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83EC8F-24A0-4BB3-9C00-9AAFF2A8E873}"/>
              </a:ext>
            </a:extLst>
          </p:cNvPr>
          <p:cNvSpPr/>
          <p:nvPr/>
        </p:nvSpPr>
        <p:spPr>
          <a:xfrm>
            <a:off x="8666480" y="2428240"/>
            <a:ext cx="2113280" cy="20015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Extracció</a:t>
            </a:r>
            <a:r>
              <a:rPr lang="es-ES" dirty="0"/>
              <a:t> de </a:t>
            </a:r>
            <a:r>
              <a:rPr lang="es-ES" dirty="0" err="1"/>
              <a:t>dades</a:t>
            </a:r>
            <a:r>
              <a:rPr lang="es-ES" dirty="0"/>
              <a:t> i/o </a:t>
            </a:r>
            <a:r>
              <a:rPr lang="es-ES" dirty="0" err="1"/>
              <a:t>resultats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B2EEB-493C-4596-88A0-43A05C17500B}"/>
              </a:ext>
            </a:extLst>
          </p:cNvPr>
          <p:cNvSpPr txBox="1"/>
          <p:nvPr/>
        </p:nvSpPr>
        <p:spPr>
          <a:xfrm>
            <a:off x="4668520" y="3075354"/>
            <a:ext cx="297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Realitzar</a:t>
            </a:r>
            <a:r>
              <a:rPr lang="es-ES" dirty="0"/>
              <a:t> </a:t>
            </a:r>
            <a:r>
              <a:rPr lang="es-ES" dirty="0" err="1"/>
              <a:t>processament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947C4E-8D10-48C2-82DF-6609096C88AB}"/>
              </a:ext>
            </a:extLst>
          </p:cNvPr>
          <p:cNvSpPr/>
          <p:nvPr/>
        </p:nvSpPr>
        <p:spPr>
          <a:xfrm rot="16200000">
            <a:off x="4124960" y="2885440"/>
            <a:ext cx="314960" cy="7721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D4451EE-B847-4C8E-A62E-81FCDFBB64CD}"/>
              </a:ext>
            </a:extLst>
          </p:cNvPr>
          <p:cNvSpPr/>
          <p:nvPr/>
        </p:nvSpPr>
        <p:spPr>
          <a:xfrm rot="16200000">
            <a:off x="7874000" y="2888567"/>
            <a:ext cx="314960" cy="7721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E92B-CE92-40C6-8D5C-62FD60F880F4}"/>
              </a:ext>
            </a:extLst>
          </p:cNvPr>
          <p:cNvSpPr txBox="1"/>
          <p:nvPr/>
        </p:nvSpPr>
        <p:spPr>
          <a:xfrm>
            <a:off x="3434080" y="5181600"/>
            <a:ext cx="538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r>
              <a:rPr lang="es-E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funcional i no funcional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D237DEE-6649-4A48-81C8-B92B95B48845}"/>
              </a:ext>
            </a:extLst>
          </p:cNvPr>
          <p:cNvCxnSpPr>
            <a:cxnSpLocks/>
          </p:cNvCxnSpPr>
          <p:nvPr/>
        </p:nvCxnSpPr>
        <p:spPr>
          <a:xfrm flipH="1" flipV="1">
            <a:off x="2040835" y="4929810"/>
            <a:ext cx="1510748" cy="2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0CB78E-04D0-4ACF-AD07-55175A87D4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40835" y="5458599"/>
            <a:ext cx="1393245" cy="9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D4F070C-D079-4CB0-8E7B-1EE1A0E06E1F}"/>
              </a:ext>
            </a:extLst>
          </p:cNvPr>
          <p:cNvCxnSpPr>
            <a:cxnSpLocks/>
          </p:cNvCxnSpPr>
          <p:nvPr/>
        </p:nvCxnSpPr>
        <p:spPr>
          <a:xfrm flipH="1">
            <a:off x="2372139" y="5710388"/>
            <a:ext cx="1179445" cy="53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A092F67-005C-4F77-AD0B-2C9075049525}"/>
              </a:ext>
            </a:extLst>
          </p:cNvPr>
          <p:cNvSpPr txBox="1"/>
          <p:nvPr/>
        </p:nvSpPr>
        <p:spPr>
          <a:xfrm>
            <a:off x="574703" y="4691846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 </a:t>
            </a:r>
            <a:r>
              <a:rPr lang="es-ES" dirty="0" err="1"/>
              <a:t>staging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FB2608-0B74-458A-9759-41048177E5D1}"/>
              </a:ext>
            </a:extLst>
          </p:cNvPr>
          <p:cNvSpPr txBox="1"/>
          <p:nvPr/>
        </p:nvSpPr>
        <p:spPr>
          <a:xfrm>
            <a:off x="458083" y="5234822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Processament</a:t>
            </a:r>
            <a:r>
              <a:rPr lang="es-ES" dirty="0"/>
              <a:t>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BED9CA6-F9A7-42FA-A673-305C87770838}"/>
              </a:ext>
            </a:extLst>
          </p:cNvPr>
          <p:cNvSpPr txBox="1"/>
          <p:nvPr/>
        </p:nvSpPr>
        <p:spPr>
          <a:xfrm>
            <a:off x="1054430" y="5881153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Extracció</a:t>
            </a:r>
            <a:r>
              <a:rPr lang="es-ES" dirty="0"/>
              <a:t> de </a:t>
            </a:r>
            <a:r>
              <a:rPr lang="es-ES" dirty="0" err="1"/>
              <a:t>resultats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7DC252E-F672-4006-A1F5-4A00D0D71E88}"/>
              </a:ext>
            </a:extLst>
          </p:cNvPr>
          <p:cNvCxnSpPr>
            <a:cxnSpLocks/>
          </p:cNvCxnSpPr>
          <p:nvPr/>
        </p:nvCxnSpPr>
        <p:spPr>
          <a:xfrm flipV="1">
            <a:off x="9519920" y="5181600"/>
            <a:ext cx="960784" cy="3050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49B8813-109D-4E65-8342-CA4162E5AF6D}"/>
              </a:ext>
            </a:extLst>
          </p:cNvPr>
          <p:cNvSpPr txBox="1"/>
          <p:nvPr/>
        </p:nvSpPr>
        <p:spPr>
          <a:xfrm>
            <a:off x="10482469" y="4964774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Prova</a:t>
            </a:r>
            <a:r>
              <a:rPr lang="es-ES" dirty="0"/>
              <a:t> de </a:t>
            </a:r>
            <a:r>
              <a:rPr lang="es-ES" dirty="0" err="1"/>
              <a:t>rendiment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9" grpId="0" animBg="1"/>
      <p:bldP spid="5" grpId="0"/>
      <p:bldP spid="11" grpId="0" animBg="1"/>
      <p:bldP spid="12" grpId="0" animBg="1"/>
      <p:bldP spid="6" grpId="0"/>
      <p:bldP spid="20" grpId="0"/>
      <p:bldP spid="21" grpId="0"/>
      <p:bldP spid="2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23CFD-D9E0-4F59-AE44-6829FF231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s-ES" sz="5000" dirty="0" err="1"/>
              <a:t>Resultats</a:t>
            </a:r>
            <a:endParaRPr lang="es-E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E808-E2DB-4201-B990-C175E306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87746-4B0D-48CB-8B5A-73B2FC62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7" y="1495099"/>
            <a:ext cx="106680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A2BBB-4553-4F49-B7FE-EDD741C9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7" y="3336258"/>
            <a:ext cx="4933793" cy="3496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D1A933-9C7F-4E9F-A5F0-35B433BE7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4219864"/>
            <a:ext cx="5652770" cy="17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23CFD-D9E0-4F59-AE44-6829FF231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s-ES" sz="5000" dirty="0" err="1"/>
              <a:t>Resultats</a:t>
            </a:r>
            <a:endParaRPr lang="es-E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E808-E2DB-4201-B990-C175E306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021E5CC-E324-407E-8CB3-7ECA1C50F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75313"/>
              </p:ext>
            </p:extLst>
          </p:nvPr>
        </p:nvGraphicFramePr>
        <p:xfrm>
          <a:off x="1921565" y="1495099"/>
          <a:ext cx="8640418" cy="4653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1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9C945D2-9EBF-4555-95D6-309908AE6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06B7D7-E27F-4AAF-AC71-1BC7288C8DEC}"/>
              </a:ext>
            </a:extLst>
          </p:cNvPr>
          <p:cNvSpPr txBox="1"/>
          <p:nvPr/>
        </p:nvSpPr>
        <p:spPr>
          <a:xfrm>
            <a:off x="914400" y="1431235"/>
            <a:ext cx="10641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500" dirty="0"/>
              <a:t>Gran </a:t>
            </a:r>
            <a:r>
              <a:rPr lang="es-ES" sz="3500" dirty="0" err="1"/>
              <a:t>part</a:t>
            </a:r>
            <a:r>
              <a:rPr lang="es-ES" sz="3500" dirty="0"/>
              <a:t> </a:t>
            </a:r>
            <a:r>
              <a:rPr lang="es-ES" sz="3500" dirty="0" err="1"/>
              <a:t>dels</a:t>
            </a:r>
            <a:r>
              <a:rPr lang="es-ES" sz="3500" dirty="0"/>
              <a:t> </a:t>
            </a:r>
            <a:r>
              <a:rPr lang="es-ES" sz="3500" dirty="0" err="1"/>
              <a:t>objectius</a:t>
            </a:r>
            <a:r>
              <a:rPr lang="es-ES" sz="3500" dirty="0"/>
              <a:t> </a:t>
            </a:r>
            <a:r>
              <a:rPr lang="es-ES" sz="3500" dirty="0" err="1"/>
              <a:t>principals</a:t>
            </a:r>
            <a:r>
              <a:rPr lang="es-ES" sz="3500" dirty="0"/>
              <a:t> </a:t>
            </a:r>
            <a:r>
              <a:rPr lang="es-ES" sz="3500" dirty="0" err="1"/>
              <a:t>s’han</a:t>
            </a:r>
            <a:r>
              <a:rPr lang="es-ES" sz="3500" dirty="0"/>
              <a:t> </a:t>
            </a:r>
            <a:r>
              <a:rPr lang="es-ES" sz="3500" dirty="0" err="1"/>
              <a:t>assolit</a:t>
            </a:r>
            <a:r>
              <a:rPr lang="es-ES" sz="3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500" dirty="0" err="1"/>
              <a:t>Possibles</a:t>
            </a:r>
            <a:r>
              <a:rPr lang="es-ES" sz="3500" dirty="0"/>
              <a:t> </a:t>
            </a:r>
            <a:r>
              <a:rPr lang="es-ES" sz="3500" dirty="0" err="1"/>
              <a:t>millores</a:t>
            </a:r>
            <a:r>
              <a:rPr lang="es-ES" sz="3500" dirty="0"/>
              <a:t>: </a:t>
            </a:r>
          </a:p>
          <a:p>
            <a:pPr marL="1657179" lvl="3" indent="-285750">
              <a:buFont typeface="Arial" panose="020B0604020202020204" pitchFamily="34" charset="0"/>
              <a:buChar char="•"/>
            </a:pPr>
            <a:r>
              <a:rPr lang="es-ES" sz="2500" dirty="0"/>
              <a:t>Modificar </a:t>
            </a:r>
            <a:r>
              <a:rPr lang="es-ES" sz="2500" dirty="0" err="1"/>
              <a:t>tamany</a:t>
            </a:r>
            <a:r>
              <a:rPr lang="es-ES" sz="2500" dirty="0"/>
              <a:t> de bloc.</a:t>
            </a:r>
          </a:p>
          <a:p>
            <a:pPr marL="1657179" lvl="3" indent="-285750">
              <a:buFont typeface="Arial" panose="020B0604020202020204" pitchFamily="34" charset="0"/>
              <a:buChar char="•"/>
            </a:pPr>
            <a:r>
              <a:rPr lang="es-ES" sz="2500" dirty="0" err="1"/>
              <a:t>Connexió</a:t>
            </a:r>
            <a:r>
              <a:rPr lang="es-ES" sz="2500" dirty="0"/>
              <a:t> directa </a:t>
            </a:r>
            <a:r>
              <a:rPr lang="es-ES" sz="2500" dirty="0" err="1"/>
              <a:t>sense</a:t>
            </a:r>
            <a:r>
              <a:rPr lang="es-ES" sz="2500" dirty="0"/>
              <a:t> </a:t>
            </a:r>
            <a:r>
              <a:rPr lang="es-ES" sz="2500" dirty="0" err="1"/>
              <a:t>shell</a:t>
            </a:r>
            <a:r>
              <a:rPr lang="es-ES" sz="2500" dirty="0"/>
              <a:t>.</a:t>
            </a:r>
          </a:p>
          <a:p>
            <a:pPr marL="1657179" lvl="3" indent="-285750">
              <a:buFont typeface="Arial" panose="020B0604020202020204" pitchFamily="34" charset="0"/>
              <a:buChar char="•"/>
            </a:pPr>
            <a:endParaRPr lang="es-E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500" dirty="0" err="1"/>
              <a:t>Aconseguir</a:t>
            </a:r>
            <a:r>
              <a:rPr lang="es-ES" sz="3500" dirty="0"/>
              <a:t> </a:t>
            </a:r>
            <a:r>
              <a:rPr lang="es-ES" sz="3500" dirty="0" err="1"/>
              <a:t>objectius</a:t>
            </a:r>
            <a:r>
              <a:rPr lang="es-ES" sz="3500" dirty="0"/>
              <a:t> </a:t>
            </a:r>
            <a:r>
              <a:rPr lang="es-ES" sz="3500" dirty="0" err="1"/>
              <a:t>secundaris</a:t>
            </a:r>
            <a:r>
              <a:rPr lang="es-ES" sz="3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16693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178091" y="2758539"/>
            <a:ext cx="1117902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 err="1">
                <a:solidFill>
                  <a:schemeClr val="bg1"/>
                </a:solidFill>
                <a:cs typeface="Arial" pitchFamily="34" charset="0"/>
              </a:rPr>
              <a:t>Gràcies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 per la </a:t>
            </a:r>
            <a:r>
              <a:rPr lang="en-US" altLang="ko-KR" sz="6600" dirty="0" err="1">
                <a:solidFill>
                  <a:schemeClr val="bg1"/>
                </a:solidFill>
                <a:cs typeface="Arial" pitchFamily="34" charset="0"/>
              </a:rPr>
              <a:t>vostra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6600" dirty="0" err="1">
                <a:solidFill>
                  <a:schemeClr val="bg1"/>
                </a:solidFill>
                <a:cs typeface="Arial" pitchFamily="34" charset="0"/>
              </a:rPr>
              <a:t>atenció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B199C4-1A20-43FF-B78C-29DE14E3B6CC}"/>
              </a:ext>
            </a:extLst>
          </p:cNvPr>
          <p:cNvGrpSpPr/>
          <p:nvPr/>
        </p:nvGrpSpPr>
        <p:grpSpPr>
          <a:xfrm>
            <a:off x="1845907" y="957198"/>
            <a:ext cx="9100679" cy="4889011"/>
            <a:chOff x="873463" y="274988"/>
            <a:chExt cx="10362584" cy="55669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4ACFD-62DB-4250-9E42-055CC31CAC6B}"/>
                </a:ext>
              </a:extLst>
            </p:cNvPr>
            <p:cNvSpPr txBox="1"/>
            <p:nvPr/>
          </p:nvSpPr>
          <p:spPr>
            <a:xfrm>
              <a:off x="2062778" y="1734520"/>
              <a:ext cx="2908282" cy="4555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Treball</a:t>
              </a:r>
              <a:r>
                <a:rPr lang="en-US" altLang="ko-K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 final de </a:t>
              </a:r>
              <a:r>
                <a:rPr lang="en-US" altLang="ko-KR" sz="2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grau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EC5617-2421-414D-BDDF-7A076CB9EB14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A3A0A4-A8E3-46AD-949E-E09A04DC6C74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151" name="Star: 4 Points 150">
                <a:extLst>
                  <a:ext uri="{FF2B5EF4-FFF2-40B4-BE49-F238E27FC236}">
                    <a16:creationId xmlns:a16="http://schemas.microsoft.com/office/drawing/2014/main" id="{3F642E47-7870-4515-B9C0-FCB7FE89DAA3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id="{417AB97D-0A0B-452D-8039-39E0D37E5F49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930DAE-7AE5-47CB-8AF8-755E2F6EAF02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id="{497DAA68-8491-4DD2-A305-F1C93EB5996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id="{36511C57-20CA-40F8-BE1D-9433D357624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7582DA-87CE-4381-8999-42C8AC850FD1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id="{080B6733-6ADD-46AC-A661-8F7F71E918E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Star: 4 Points 147">
                <a:extLst>
                  <a:ext uri="{FF2B5EF4-FFF2-40B4-BE49-F238E27FC236}">
                    <a16:creationId xmlns:a16="http://schemas.microsoft.com/office/drawing/2014/main" id="{DFD28325-364C-4F77-8D6D-B5753F3AECC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F196F3-AF61-4E8F-8A27-6919B6C743E3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145" name="Star: 4 Points 144">
                <a:extLst>
                  <a:ext uri="{FF2B5EF4-FFF2-40B4-BE49-F238E27FC236}">
                    <a16:creationId xmlns:a16="http://schemas.microsoft.com/office/drawing/2014/main" id="{9ED596B0-0C17-4168-B3EE-DBCACD3C0A65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id="{BFD32894-8051-4EAF-9065-CE938EBA679C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4E7F2A-1CE9-4A10-A6AD-7BE291050B32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id="{2B610875-4B5D-4885-9543-15B969F19A0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id="{B1C0C3F7-EFEA-4897-B252-D77FAC744EB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78A575-4810-4CC1-A2FC-2BDC7F0F3F0F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id="{DE5591C9-A8A4-42AE-A465-8C9C4F281CE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Star: 4 Points 141">
                <a:extLst>
                  <a:ext uri="{FF2B5EF4-FFF2-40B4-BE49-F238E27FC236}">
                    <a16:creationId xmlns:a16="http://schemas.microsoft.com/office/drawing/2014/main" id="{5CFCB589-3255-4E66-A8D0-54E37399842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24E1B1-35F9-490B-A70C-55873C69000E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139" name="Star: 4 Points 138">
                <a:extLst>
                  <a:ext uri="{FF2B5EF4-FFF2-40B4-BE49-F238E27FC236}">
                    <a16:creationId xmlns:a16="http://schemas.microsoft.com/office/drawing/2014/main" id="{419E71DB-4C76-4B71-BB5C-8E2D02DD317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id="{F08D4975-F3D4-4C13-843D-8287F822A2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B7200-99C8-4EF6-A59A-91459234CF13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id="{3528CD80-2D8E-4FFB-8F08-7D0AAE0B30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id="{680FD02B-06A8-4227-AB8F-ECC95394EB7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1D844B-B576-4DD7-84A6-9BC55480E99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id="{EA85096D-8714-4E1E-B6ED-82B14E355D9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Star: 4 Points 135">
                <a:extLst>
                  <a:ext uri="{FF2B5EF4-FFF2-40B4-BE49-F238E27FC236}">
                    <a16:creationId xmlns:a16="http://schemas.microsoft.com/office/drawing/2014/main" id="{48820AEE-98B9-4982-A5A7-0284551719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3F3AC1-4ED7-4A03-AA90-859C5183D8C4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133" name="Star: 4 Points 132">
                <a:extLst>
                  <a:ext uri="{FF2B5EF4-FFF2-40B4-BE49-F238E27FC236}">
                    <a16:creationId xmlns:a16="http://schemas.microsoft.com/office/drawing/2014/main" id="{67F7F26D-F488-4D2C-BCFA-39FD57D669C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id="{B5D45F69-8C2C-4CFE-A8B5-45D90618A86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30A4E2-FDF8-4017-9F10-F073784B16CD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id="{F381C927-5400-45B0-8648-968418C2895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id="{981522D5-B347-46D3-942B-C37EB5F0F19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FF877797-C545-4F55-9182-86F30F4F1A8F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12E35-CA52-4BAE-8331-40C12009A8A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id="{54080EA1-449B-44C1-B01E-A00F570FFD8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Star: 4 Points 129">
                <a:extLst>
                  <a:ext uri="{FF2B5EF4-FFF2-40B4-BE49-F238E27FC236}">
                    <a16:creationId xmlns:a16="http://schemas.microsoft.com/office/drawing/2014/main" id="{0288F231-2F7F-4827-834F-02503772A5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C35299-1121-45A0-B0CA-2BD28C1C5592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127" name="Star: 4 Points 126">
                <a:extLst>
                  <a:ext uri="{FF2B5EF4-FFF2-40B4-BE49-F238E27FC236}">
                    <a16:creationId xmlns:a16="http://schemas.microsoft.com/office/drawing/2014/main" id="{B5049616-745D-4EF8-BF61-C310C79ED5D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id="{4D762FC2-7F92-4AF9-9FDD-BCBB1E7E96E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38E41-EDD8-47B4-9B06-095A49D05C6A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125" name="Star: 4 Points 124">
                <a:extLst>
                  <a:ext uri="{FF2B5EF4-FFF2-40B4-BE49-F238E27FC236}">
                    <a16:creationId xmlns:a16="http://schemas.microsoft.com/office/drawing/2014/main" id="{C605252E-2651-43A8-8388-453B29047F3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Star: 4 Points 125">
                <a:extLst>
                  <a:ext uri="{FF2B5EF4-FFF2-40B4-BE49-F238E27FC236}">
                    <a16:creationId xmlns:a16="http://schemas.microsoft.com/office/drawing/2014/main" id="{ECF88904-BCB3-4087-AFE5-8C9FBF1C6A2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E2BEEF4-6BE1-4413-9B6E-61AF383E2F47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123" name="Star: 4 Points 122">
                <a:extLst>
                  <a:ext uri="{FF2B5EF4-FFF2-40B4-BE49-F238E27FC236}">
                    <a16:creationId xmlns:a16="http://schemas.microsoft.com/office/drawing/2014/main" id="{39CC3CE6-625C-428B-95F5-E1C9245A886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Star: 4 Points 123">
                <a:extLst>
                  <a:ext uri="{FF2B5EF4-FFF2-40B4-BE49-F238E27FC236}">
                    <a16:creationId xmlns:a16="http://schemas.microsoft.com/office/drawing/2014/main" id="{2BF9D577-3E89-434D-BF79-22A059C6C1E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67EDEE-3D31-40F1-9468-4E8867C63321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id="{0ED8EF9B-5CCC-4CA1-9401-6473319A44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id="{9F41BD4C-264F-41F9-BADC-1F6093C11B9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80E6C0-2AC4-4137-AE56-7A2CF06D1CA5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id="{FBBDD165-5093-403B-8A5B-AB17767262D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tar: 4 Points 119">
                <a:extLst>
                  <a:ext uri="{FF2B5EF4-FFF2-40B4-BE49-F238E27FC236}">
                    <a16:creationId xmlns:a16="http://schemas.microsoft.com/office/drawing/2014/main" id="{3350C8B7-2776-48C0-A1B6-26349F18DAC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B8A9AA-BF83-4AE1-86B2-7B5BD4D41E87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117" name="Star: 4 Points 116">
                <a:extLst>
                  <a:ext uri="{FF2B5EF4-FFF2-40B4-BE49-F238E27FC236}">
                    <a16:creationId xmlns:a16="http://schemas.microsoft.com/office/drawing/2014/main" id="{1B8F48C9-9078-4248-B54C-306262C85A5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id="{BD209981-698A-46A4-B373-EBA7F066AAF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FE72E2-1EE9-4868-A722-84B52E2FAE05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id="{2B7557DB-D6EC-4CB3-A94E-E61C1A105A0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id="{17AA1D75-C446-4AAB-A54A-59B5FF93820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CB8223-7675-4559-A178-6D6EB61B4BC7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id="{94B9111C-B14D-4D83-B8B4-61D5104C02F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Star: 4 Points 113">
                <a:extLst>
                  <a:ext uri="{FF2B5EF4-FFF2-40B4-BE49-F238E27FC236}">
                    <a16:creationId xmlns:a16="http://schemas.microsoft.com/office/drawing/2014/main" id="{AF782152-6867-4332-B216-7EA9D21C4F2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E5D83C-7DC9-4B77-9C04-74A5D20671C9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111" name="Star: 4 Points 110">
                <a:extLst>
                  <a:ext uri="{FF2B5EF4-FFF2-40B4-BE49-F238E27FC236}">
                    <a16:creationId xmlns:a16="http://schemas.microsoft.com/office/drawing/2014/main" id="{9B93D6D5-81A1-4252-8B99-967EF49F927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id="{B719E3C5-2457-4D7F-995A-A0CC349045F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39E0E6-0F38-4C39-9F68-06F3C18579CE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id="{BC66BF7A-00F3-47B9-9798-5A3A311A119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id="{A6A60428-AC42-43CC-BB03-6A1B6E5FE1D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230475-5475-440D-9860-24FB7F1E096F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id="{39E56FE0-017C-460E-AA09-7F4DE175FC6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Star: 4 Points 107">
                <a:extLst>
                  <a:ext uri="{FF2B5EF4-FFF2-40B4-BE49-F238E27FC236}">
                    <a16:creationId xmlns:a16="http://schemas.microsoft.com/office/drawing/2014/main" id="{F83B337E-CF44-4CC1-ADBD-CA37ACDF701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E1ACF5-687A-4C9E-8CAB-C1B5FFFDD0FE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105" name="Star: 4 Points 104">
                <a:extLst>
                  <a:ext uri="{FF2B5EF4-FFF2-40B4-BE49-F238E27FC236}">
                    <a16:creationId xmlns:a16="http://schemas.microsoft.com/office/drawing/2014/main" id="{E23EB1D5-5847-4BD6-A8A8-BC37F969749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id="{11AA7DD1-050F-4C71-A484-97A8AD15051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8723B9-68AE-4D46-A75A-274BF6D27CDA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id="{B253BE6A-85C8-4206-8280-819B60FE126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id="{6BD818FA-0621-4154-A56D-65203E30592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F4B281-4C02-4FD4-8918-89BA8696A182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id="{16733A4B-8041-425B-9E48-3FEFED76851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Star: 4 Points 101">
                <a:extLst>
                  <a:ext uri="{FF2B5EF4-FFF2-40B4-BE49-F238E27FC236}">
                    <a16:creationId xmlns:a16="http://schemas.microsoft.com/office/drawing/2014/main" id="{73F3C481-2375-476F-BAD7-2B4C6F29ABF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7640BB-F2CD-4F28-8509-777DF1C077DD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99" name="Star: 4 Points 98">
                <a:extLst>
                  <a:ext uri="{FF2B5EF4-FFF2-40B4-BE49-F238E27FC236}">
                    <a16:creationId xmlns:a16="http://schemas.microsoft.com/office/drawing/2014/main" id="{7353427C-6873-436C-A87E-E3BAB92F0CC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id="{0A66A795-FDCA-4790-B984-4F91D9798E4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B2484B2-0FF4-465B-95C0-896B490B49EB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id="{8F2B9FE8-22C4-4F4E-84A4-1A40A9C5A17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id="{D4AC518C-AAAB-4BFC-8910-D6DAE4C2830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629AB8-FC6B-42B3-B8C5-5D1576F693C0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id="{95CFBE19-AA37-4271-989E-5B2EA612600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Star: 4 Points 95">
                <a:extLst>
                  <a:ext uri="{FF2B5EF4-FFF2-40B4-BE49-F238E27FC236}">
                    <a16:creationId xmlns:a16="http://schemas.microsoft.com/office/drawing/2014/main" id="{B583F105-B81D-4AD2-B894-82A0AFA554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BA1C9E7-8FC0-42D9-88F3-E97033507DCF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93" name="Star: 4 Points 92">
                <a:extLst>
                  <a:ext uri="{FF2B5EF4-FFF2-40B4-BE49-F238E27FC236}">
                    <a16:creationId xmlns:a16="http://schemas.microsoft.com/office/drawing/2014/main" id="{67F5A845-5C74-421A-B957-62731D76405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id="{34B38DC6-FF30-42B3-8C1E-AAD6C706853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5D32AE1-CCE6-4D0F-AD8C-FE6E80EF0DB7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id="{CA706FF7-B54E-43EB-A950-5810072EBD2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id="{DC7235BD-55BC-48CB-BC77-40F26B4DB7F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072AE1-1B0F-46C2-93F8-7F15C7CCDEEA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id="{7761C45E-8818-4AA3-A3BC-08C106FF95A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Star: 4 Points 89">
                <a:extLst>
                  <a:ext uri="{FF2B5EF4-FFF2-40B4-BE49-F238E27FC236}">
                    <a16:creationId xmlns:a16="http://schemas.microsoft.com/office/drawing/2014/main" id="{2C9B6A8B-3322-488B-9DB1-607B24C15DD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075EF8-57C4-4D06-B3F0-EBB1CC269A41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87" name="Star: 4 Points 86">
                <a:extLst>
                  <a:ext uri="{FF2B5EF4-FFF2-40B4-BE49-F238E27FC236}">
                    <a16:creationId xmlns:a16="http://schemas.microsoft.com/office/drawing/2014/main" id="{5E61C7ED-9C65-49BF-AD45-FBAD4A836E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id="{8A7B8787-DF60-49B2-8DEE-97710C0247B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A62E10-B762-41B3-8A5F-1AC1E7B09091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id="{EF58A76F-1032-4123-8363-DD4A2FC7792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id="{EDEBF8BC-CBF3-4895-B459-AFFB32C07C1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58ADAB-522E-484B-89E1-FDDBEE5B91A0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92C51CD-09CA-4AAF-8D7D-F1695510D531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92AC3F5-4336-432A-8E74-B32FE9DA3C5B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9B68914-E803-48E7-8E3D-CF0185A17A4B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81" name="Star: 4 Points 80">
                <a:extLst>
                  <a:ext uri="{FF2B5EF4-FFF2-40B4-BE49-F238E27FC236}">
                    <a16:creationId xmlns:a16="http://schemas.microsoft.com/office/drawing/2014/main" id="{A64F0E7E-D3D5-41C7-9943-2FA3715F5A8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id="{B7B64C9E-3A34-4E21-AD5D-2CFA4691BF7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7A9BAC-5E85-49EA-B470-98BFFFD372FE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id="{990CE8A6-CCA8-4E46-9BA4-7F29FE8B93F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id="{DBD4AC19-AB06-4AC1-BA82-0BB627A7303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2A653C-3559-4DA4-940E-97A9854DC755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id="{8FE43DC0-5155-46B8-952D-27430D3124E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Star: 4 Points 77">
                <a:extLst>
                  <a:ext uri="{FF2B5EF4-FFF2-40B4-BE49-F238E27FC236}">
                    <a16:creationId xmlns:a16="http://schemas.microsoft.com/office/drawing/2014/main" id="{576A1FBD-6795-44E4-8C34-A4845901CE3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A170E5B-17C7-460E-B676-3555349F9ECA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75" name="Star: 4 Points 74">
                <a:extLst>
                  <a:ext uri="{FF2B5EF4-FFF2-40B4-BE49-F238E27FC236}">
                    <a16:creationId xmlns:a16="http://schemas.microsoft.com/office/drawing/2014/main" id="{B2B5D05D-DDBE-4191-AF4A-4F44A02DC76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id="{98FB9174-E2D9-47B5-8D4D-953D05324A9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B06FD3-1F24-4753-892C-C0495F93C132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id="{1BFDACB9-F184-4F7C-ACE5-5E4AEB0FE4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id="{C9830011-7861-4424-933B-9F8D805179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8FDDC7-D696-40A1-8CBC-56C67EBEE9E2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id="{4B2021B0-0D55-4A58-8CE4-891F980A596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Star: 4 Points 71">
                <a:extLst>
                  <a:ext uri="{FF2B5EF4-FFF2-40B4-BE49-F238E27FC236}">
                    <a16:creationId xmlns:a16="http://schemas.microsoft.com/office/drawing/2014/main" id="{4DD8D987-6E60-4356-BCD5-70AC879C54D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E3EE2C-BB84-4BB6-8BDF-88CA99F6A114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69" name="Star: 4 Points 68">
                <a:extLst>
                  <a:ext uri="{FF2B5EF4-FFF2-40B4-BE49-F238E27FC236}">
                    <a16:creationId xmlns:a16="http://schemas.microsoft.com/office/drawing/2014/main" id="{F86EE81A-A7BB-44B7-9BAE-C0717A21BC6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id="{6810C43D-3C68-4E92-A1B6-CF0F986B4F5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5FAF34-D739-4BCC-9EE7-4130C08D2581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id="{67430D8C-B11C-4046-9C2B-4C04FB61B3E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id="{37AAEF75-368A-406A-A36C-F9CC1CA943B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95330D-38E9-4AB1-AA32-5B93B74D5EB0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id="{449A2DC5-47FD-45D1-A86D-AD582B1FC2B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4 Points 65">
                <a:extLst>
                  <a:ext uri="{FF2B5EF4-FFF2-40B4-BE49-F238E27FC236}">
                    <a16:creationId xmlns:a16="http://schemas.microsoft.com/office/drawing/2014/main" id="{7C6ED59A-FA69-433E-B27B-1F19DE482BF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34072B3-B03C-4E88-A954-239A84D7DA04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63" name="Star: 4 Points 62">
                <a:extLst>
                  <a:ext uri="{FF2B5EF4-FFF2-40B4-BE49-F238E27FC236}">
                    <a16:creationId xmlns:a16="http://schemas.microsoft.com/office/drawing/2014/main" id="{BD173A95-4A55-4AC4-AA02-E3A9CF4560E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id="{2D3D120D-2A9F-4840-9395-18EBC54016C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C8E854-174E-4B19-8446-4B8461F0D8AB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id="{9809DDB5-B776-48CD-8470-2D09D7CB912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id="{862D1060-1298-4544-B944-83134C9DADE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C404816-EAA1-4DAF-8B4D-3464DDF5B5DB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id="{1FF903D3-DEC3-424F-9870-0AED630013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4 Points 59">
                <a:extLst>
                  <a:ext uri="{FF2B5EF4-FFF2-40B4-BE49-F238E27FC236}">
                    <a16:creationId xmlns:a16="http://schemas.microsoft.com/office/drawing/2014/main" id="{E29C129C-FF80-4FC8-ACA4-542E38E4AF7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1654" y="1644351"/>
            <a:ext cx="90886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Contingut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de la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presentació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9DCAC-1603-49CB-BFB1-95FBA6077C3B}"/>
              </a:ext>
            </a:extLst>
          </p:cNvPr>
          <p:cNvGrpSpPr/>
          <p:nvPr/>
        </p:nvGrpSpPr>
        <p:grpSpPr>
          <a:xfrm>
            <a:off x="6812164" y="3683939"/>
            <a:ext cx="4288020" cy="1842570"/>
            <a:chOff x="296113" y="3695137"/>
            <a:chExt cx="4288020" cy="18425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7CAFC84-4744-4178-95B5-AB423D30EFA8}"/>
                </a:ext>
              </a:extLst>
            </p:cNvPr>
            <p:cNvGrpSpPr/>
            <p:nvPr/>
          </p:nvGrpSpPr>
          <p:grpSpPr>
            <a:xfrm>
              <a:off x="296113" y="4261329"/>
              <a:ext cx="4288020" cy="707886"/>
              <a:chOff x="5692279" y="3070393"/>
              <a:chExt cx="4288020" cy="7078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50941" y="3247405"/>
                <a:ext cx="3829358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cs typeface="Arial" pitchFamily="34" charset="0"/>
                  </a:rPr>
                  <a:t>Resultats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7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40D626-8C48-4F0B-9BF4-92DC1C2840D3}"/>
                </a:ext>
              </a:extLst>
            </p:cNvPr>
            <p:cNvGrpSpPr/>
            <p:nvPr/>
          </p:nvGrpSpPr>
          <p:grpSpPr>
            <a:xfrm>
              <a:off x="296113" y="3695137"/>
              <a:ext cx="4204565" cy="707886"/>
              <a:chOff x="5692279" y="3070393"/>
              <a:chExt cx="4204565" cy="70788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D8AA29-E881-492A-BFBE-E669FF3154EF}"/>
                  </a:ext>
                </a:extLst>
              </p:cNvPr>
              <p:cNvSpPr txBox="1"/>
              <p:nvPr/>
            </p:nvSpPr>
            <p:spPr>
              <a:xfrm>
                <a:off x="6150739" y="3236603"/>
                <a:ext cx="374610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Testing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730D19-0F8F-4BEF-8805-6BC7B3D9C1CD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" altLang="ko-KR" sz="4000" b="1" dirty="0">
                    <a:cs typeface="Arial" pitchFamily="34" charset="0"/>
                  </a:rPr>
                  <a:t>6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2570853-CDA7-4E27-8D8D-6534B45248B8}"/>
                </a:ext>
              </a:extLst>
            </p:cNvPr>
            <p:cNvGrpSpPr/>
            <p:nvPr/>
          </p:nvGrpSpPr>
          <p:grpSpPr>
            <a:xfrm>
              <a:off x="296113" y="4829821"/>
              <a:ext cx="4106300" cy="707886"/>
              <a:chOff x="5692279" y="3070393"/>
              <a:chExt cx="4106300" cy="7078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97184B-7CC6-4B16-8486-EDE2A97F3A5F}"/>
                  </a:ext>
                </a:extLst>
              </p:cNvPr>
              <p:cNvSpPr txBox="1"/>
              <p:nvPr/>
            </p:nvSpPr>
            <p:spPr>
              <a:xfrm>
                <a:off x="6150739" y="3297778"/>
                <a:ext cx="3647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Conclusions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06306A-B28F-410F-B0C9-87C09B9B59A8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" altLang="ko-KR" sz="4000" b="1" dirty="0">
                    <a:cs typeface="Arial" pitchFamily="34" charset="0"/>
                  </a:rPr>
                  <a:t>8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910709B9-586A-48BE-961F-B3C9B0612E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3E78A37-43F6-42CB-A1E1-B8E32E89BB22}"/>
              </a:ext>
            </a:extLst>
          </p:cNvPr>
          <p:cNvGrpSpPr/>
          <p:nvPr/>
        </p:nvGrpSpPr>
        <p:grpSpPr>
          <a:xfrm>
            <a:off x="2429713" y="3113530"/>
            <a:ext cx="8479526" cy="2412979"/>
            <a:chOff x="296113" y="3124728"/>
            <a:chExt cx="8479526" cy="241297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0E10733-6C4A-489A-B427-6C05B265FEF0}"/>
                </a:ext>
              </a:extLst>
            </p:cNvPr>
            <p:cNvGrpSpPr/>
            <p:nvPr/>
          </p:nvGrpSpPr>
          <p:grpSpPr>
            <a:xfrm>
              <a:off x="296113" y="4261329"/>
              <a:ext cx="4288020" cy="707886"/>
              <a:chOff x="5692279" y="3070393"/>
              <a:chExt cx="4288020" cy="707886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9B3EEA8-61A4-4842-ACCB-DF1068956A0D}"/>
                  </a:ext>
                </a:extLst>
              </p:cNvPr>
              <p:cNvSpPr txBox="1"/>
              <p:nvPr/>
            </p:nvSpPr>
            <p:spPr>
              <a:xfrm>
                <a:off x="6150941" y="3247405"/>
                <a:ext cx="3829358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cs typeface="Arial" pitchFamily="34" charset="0"/>
                  </a:rPr>
                  <a:t>Metodologia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E570D19-CA0A-45EA-BDCB-E3D65C71B53F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3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BE249CE-A0C7-4D71-BD7D-2DDDEB87457D}"/>
                </a:ext>
              </a:extLst>
            </p:cNvPr>
            <p:cNvGrpSpPr/>
            <p:nvPr/>
          </p:nvGrpSpPr>
          <p:grpSpPr>
            <a:xfrm>
              <a:off x="296113" y="3695137"/>
              <a:ext cx="4204565" cy="707886"/>
              <a:chOff x="5692279" y="3070393"/>
              <a:chExt cx="4204565" cy="70788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E8A85B-6C12-40BD-ADDE-48B45AD98590}"/>
                  </a:ext>
                </a:extLst>
              </p:cNvPr>
              <p:cNvSpPr txBox="1"/>
              <p:nvPr/>
            </p:nvSpPr>
            <p:spPr>
              <a:xfrm>
                <a:off x="6150739" y="3236603"/>
                <a:ext cx="374610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cs typeface="Arial" pitchFamily="34" charset="0"/>
                  </a:rPr>
                  <a:t>Definició</a:t>
                </a:r>
                <a:r>
                  <a:rPr lang="en-US" altLang="ko-KR" b="1" dirty="0">
                    <a:cs typeface="Arial" pitchFamily="34" charset="0"/>
                  </a:rPr>
                  <a:t> del </a:t>
                </a:r>
                <a:r>
                  <a:rPr lang="en-US" altLang="ko-KR" b="1" dirty="0" err="1">
                    <a:cs typeface="Arial" pitchFamily="34" charset="0"/>
                  </a:rPr>
                  <a:t>projecte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A3DA858-486B-4AF9-A057-0379B78A156F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2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99C73C3-E045-480E-9AE5-B1BD6960ADCC}"/>
                </a:ext>
              </a:extLst>
            </p:cNvPr>
            <p:cNvGrpSpPr/>
            <p:nvPr/>
          </p:nvGrpSpPr>
          <p:grpSpPr>
            <a:xfrm>
              <a:off x="296113" y="3124728"/>
              <a:ext cx="4106502" cy="707886"/>
              <a:chOff x="5692279" y="3070393"/>
              <a:chExt cx="4106502" cy="70788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8A3F34-51CA-4BAB-BEA4-2BA181513B0E}"/>
                  </a:ext>
                </a:extLst>
              </p:cNvPr>
              <p:cNvSpPr txBox="1"/>
              <p:nvPr/>
            </p:nvSpPr>
            <p:spPr>
              <a:xfrm>
                <a:off x="6150941" y="3247405"/>
                <a:ext cx="3647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Context del TFG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C253922-69A8-4BF9-B434-A9CD9352E85C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1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72D527-78AD-4EE4-85F5-9FF91AD2AB00}"/>
                </a:ext>
              </a:extLst>
            </p:cNvPr>
            <p:cNvGrpSpPr/>
            <p:nvPr/>
          </p:nvGrpSpPr>
          <p:grpSpPr>
            <a:xfrm>
              <a:off x="296113" y="4829821"/>
              <a:ext cx="4106300" cy="707886"/>
              <a:chOff x="5692279" y="3070393"/>
              <a:chExt cx="4106300" cy="707886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14220E5-BC68-410B-AE8D-95901F21EFAF}"/>
                  </a:ext>
                </a:extLst>
              </p:cNvPr>
              <p:cNvSpPr txBox="1"/>
              <p:nvPr/>
            </p:nvSpPr>
            <p:spPr>
              <a:xfrm>
                <a:off x="6150739" y="3297778"/>
                <a:ext cx="3647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cs typeface="Arial" pitchFamily="34" charset="0"/>
                  </a:rPr>
                  <a:t>Tecnologies</a:t>
                </a:r>
                <a:r>
                  <a:rPr lang="en-US" altLang="ko-KR" b="1" dirty="0">
                    <a:cs typeface="Arial" pitchFamily="34" charset="0"/>
                  </a:rPr>
                  <a:t> existents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4A9631F-4877-4CD2-9F57-31ACFB3F4EF8}"/>
                  </a:ext>
                </a:extLst>
              </p:cNvPr>
              <p:cNvSpPr txBox="1"/>
              <p:nvPr/>
            </p:nvSpPr>
            <p:spPr>
              <a:xfrm>
                <a:off x="5692279" y="3070393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4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2EFCAA1-153F-45FC-A7FB-6069F5B2D2F7}"/>
                </a:ext>
              </a:extLst>
            </p:cNvPr>
            <p:cNvGrpSpPr/>
            <p:nvPr/>
          </p:nvGrpSpPr>
          <p:grpSpPr>
            <a:xfrm>
              <a:off x="4669338" y="3138999"/>
              <a:ext cx="4106301" cy="707886"/>
              <a:chOff x="10075664" y="841091"/>
              <a:chExt cx="4106301" cy="7078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F6D946-CAF0-43BF-9F45-B053521F0C6A}"/>
                  </a:ext>
                </a:extLst>
              </p:cNvPr>
              <p:cNvSpPr txBox="1"/>
              <p:nvPr/>
            </p:nvSpPr>
            <p:spPr>
              <a:xfrm>
                <a:off x="10534125" y="1051008"/>
                <a:ext cx="3647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s-ES" altLang="ko-KR" b="1" dirty="0" err="1">
                    <a:cs typeface="Arial" pitchFamily="34" charset="0"/>
                  </a:rPr>
                  <a:t>Disseny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5F7B906-651B-4FFC-8AFB-6022868F923D}"/>
                  </a:ext>
                </a:extLst>
              </p:cNvPr>
              <p:cNvSpPr txBox="1"/>
              <p:nvPr/>
            </p:nvSpPr>
            <p:spPr>
              <a:xfrm>
                <a:off x="10075664" y="841091"/>
                <a:ext cx="547167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4000" b="1" dirty="0">
                    <a:cs typeface="Arial" pitchFamily="34" charset="0"/>
                  </a:rPr>
                  <a:t>5</a:t>
                </a:r>
                <a:endParaRPr lang="ko-KR" altLang="en-US" sz="40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Context del TFG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8D105BB-F4D6-4E80-BF2C-37EC1F96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286986"/>
            <a:ext cx="8686149" cy="503274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4A153A-4B23-4EFE-B47A-31D1B9E34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Definició</a:t>
            </a:r>
            <a:r>
              <a:rPr lang="en-US" sz="3000" dirty="0"/>
              <a:t> del </a:t>
            </a:r>
            <a:r>
              <a:rPr lang="en-US" sz="3000" dirty="0" err="1"/>
              <a:t>projecte</a:t>
            </a:r>
            <a:r>
              <a:rPr lang="en-US" sz="3000" dirty="0"/>
              <a:t>: </a:t>
            </a:r>
            <a:r>
              <a:rPr lang="en-US" sz="3000" dirty="0" err="1"/>
              <a:t>Objectius</a:t>
            </a:r>
            <a:r>
              <a:rPr lang="en-US" sz="3000" dirty="0"/>
              <a:t> del </a:t>
            </a:r>
            <a:r>
              <a:rPr lang="en-US" sz="3000" dirty="0" err="1"/>
              <a:t>projecte</a:t>
            </a:r>
            <a:endParaRPr lang="en-US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EA618-73AA-49AC-B2A5-4A0B20D2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29673"/>
              </p:ext>
            </p:extLst>
          </p:nvPr>
        </p:nvGraphicFramePr>
        <p:xfrm>
          <a:off x="1238463" y="1737360"/>
          <a:ext cx="9743328" cy="324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0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Millorar</a:t>
                      </a:r>
                      <a:r>
                        <a:rPr lang="es-E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 </a:t>
                      </a:r>
                      <a:r>
                        <a:rPr lang="es-E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qualitat</a:t>
                      </a:r>
                      <a:r>
                        <a:rPr lang="es-E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del </a:t>
                      </a:r>
                      <a:r>
                        <a:rPr lang="es-E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projecte</a:t>
                      </a:r>
                      <a:r>
                        <a:rPr lang="es-E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global XARXES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Augmentar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l’eficiència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del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projecte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XARXES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Facilitar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l’escalabilitat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 les </a:t>
                      </a:r>
                      <a:r>
                        <a:rPr lang="en-US" altLang="ko-K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dades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D6A115F-06B7-4A12-9EC1-56B0A1F4D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Definició</a:t>
            </a:r>
            <a:r>
              <a:rPr lang="en-US" sz="3000" dirty="0"/>
              <a:t> del </a:t>
            </a:r>
            <a:r>
              <a:rPr lang="en-US" sz="3000" dirty="0" err="1"/>
              <a:t>projecte</a:t>
            </a:r>
            <a:r>
              <a:rPr lang="en-US" sz="3000" dirty="0"/>
              <a:t>: </a:t>
            </a:r>
            <a:r>
              <a:rPr lang="en-US" sz="3000" dirty="0" err="1"/>
              <a:t>Fases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tasques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115F-06B7-4A12-9EC1-56B0A1F4D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D6F0E4-1579-4D58-974B-1395EF17E579}"/>
              </a:ext>
            </a:extLst>
          </p:cNvPr>
          <p:cNvSpPr/>
          <p:nvPr/>
        </p:nvSpPr>
        <p:spPr>
          <a:xfrm>
            <a:off x="5257800" y="1155590"/>
            <a:ext cx="1676400" cy="63257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TFG: Arquitectura de </a:t>
            </a:r>
            <a:r>
              <a:rPr lang="es-ES" sz="1200" dirty="0" err="1"/>
              <a:t>sistemes</a:t>
            </a:r>
            <a:r>
              <a:rPr lang="es-ES" sz="1200" dirty="0"/>
              <a:t> Big Data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E1768E-3FA2-431D-B7A9-7B235C5462FA}"/>
              </a:ext>
            </a:extLst>
          </p:cNvPr>
          <p:cNvGrpSpPr/>
          <p:nvPr/>
        </p:nvGrpSpPr>
        <p:grpSpPr>
          <a:xfrm>
            <a:off x="955040" y="2143761"/>
            <a:ext cx="1554480" cy="4333233"/>
            <a:chOff x="2306320" y="2143761"/>
            <a:chExt cx="1554480" cy="43332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DEC1EB-9602-4B1B-9AC4-9BBCD9DBF38F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1: Informe Inicial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4FF8F9-B96F-4234-A7B8-A4EC1EDD6F39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Recerca inicial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CA83BE-A09A-42FB-B260-E7E32F3837C5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Diagrama de Gantt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811172-C7A6-4A16-A7F5-9CE0008F251F}"/>
                </a:ext>
              </a:extLst>
            </p:cNvPr>
            <p:cNvSpPr/>
            <p:nvPr/>
          </p:nvSpPr>
          <p:spPr>
            <a:xfrm>
              <a:off x="2306320" y="4475478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Escollir</a:t>
              </a:r>
              <a:r>
                <a:rPr lang="es-ES" sz="1200" dirty="0"/>
                <a:t> </a:t>
              </a:r>
              <a:r>
                <a:rPr lang="es-ES" sz="1200" dirty="0" err="1"/>
                <a:t>metodologia</a:t>
              </a:r>
              <a:endParaRPr lang="es-ES" sz="12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248D87-871B-4A08-ACF4-0694897A6948}"/>
                </a:ext>
              </a:extLst>
            </p:cNvPr>
            <p:cNvSpPr/>
            <p:nvPr/>
          </p:nvSpPr>
          <p:spPr>
            <a:xfrm>
              <a:off x="2306320" y="5212076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Escollir</a:t>
              </a:r>
              <a:r>
                <a:rPr lang="es-ES" sz="1200" dirty="0"/>
                <a:t> </a:t>
              </a:r>
              <a:r>
                <a:rPr lang="es-ES" sz="1200" dirty="0" err="1"/>
                <a:t>tecnologies</a:t>
              </a:r>
              <a:endParaRPr lang="es-ES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BA8FA7-5E61-4C19-AF9C-5A203E02C84C}"/>
                </a:ext>
              </a:extLst>
            </p:cNvPr>
            <p:cNvSpPr/>
            <p:nvPr/>
          </p:nvSpPr>
          <p:spPr>
            <a:xfrm>
              <a:off x="2306320" y="5968994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Redactar informe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D5F6C2-FFCF-4A69-B0D2-449EDE6083D9}"/>
              </a:ext>
            </a:extLst>
          </p:cNvPr>
          <p:cNvGrpSpPr/>
          <p:nvPr/>
        </p:nvGrpSpPr>
        <p:grpSpPr>
          <a:xfrm>
            <a:off x="2895600" y="2143761"/>
            <a:ext cx="1554480" cy="2954016"/>
            <a:chOff x="2306320" y="2143761"/>
            <a:chExt cx="1554480" cy="295401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806F884-7DAE-4AC8-94E3-7558B6FA1010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2: </a:t>
              </a:r>
              <a:r>
                <a:rPr lang="es-ES" sz="1200" dirty="0" err="1"/>
                <a:t>Disseny</a:t>
              </a:r>
              <a:r>
                <a:rPr lang="es-ES" sz="1200" dirty="0"/>
                <a:t> de </a:t>
              </a:r>
              <a:r>
                <a:rPr lang="es-ES" sz="1200" dirty="0" err="1"/>
                <a:t>l’arquitectura</a:t>
              </a:r>
              <a:endParaRPr lang="es-ES" sz="12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0522C2E-76A9-4608-B0B7-723351BD6719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err="1"/>
                <a:t>Escollir</a:t>
              </a:r>
              <a:r>
                <a:rPr lang="es-ES_tradnl" sz="1200" dirty="0"/>
                <a:t> </a:t>
              </a:r>
              <a:r>
                <a:rPr lang="es-ES_tradnl" sz="1200" dirty="0" err="1"/>
                <a:t>mòduls</a:t>
              </a:r>
              <a:r>
                <a:rPr lang="es-ES_tradnl" sz="1200" dirty="0"/>
                <a:t> de </a:t>
              </a:r>
              <a:r>
                <a:rPr lang="es-ES_tradnl" sz="1200" dirty="0" err="1"/>
                <a:t>l’arquitectura</a:t>
              </a:r>
              <a:endParaRPr lang="es-ES" sz="12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FF81AA4-C9D8-40EA-85C7-E2BEA369AAED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Realitzar</a:t>
              </a:r>
              <a:r>
                <a:rPr lang="es-ES" sz="1200" dirty="0"/>
                <a:t> diagrames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ED2FBCE-6036-413D-AD24-99BC56D39643}"/>
                </a:ext>
              </a:extLst>
            </p:cNvPr>
            <p:cNvSpPr/>
            <p:nvPr/>
          </p:nvSpPr>
          <p:spPr>
            <a:xfrm>
              <a:off x="2306320" y="4361179"/>
              <a:ext cx="1554480" cy="73659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Recerca </a:t>
              </a:r>
              <a:r>
                <a:rPr lang="es-ES" sz="1200" dirty="0" err="1"/>
                <a:t>millors</a:t>
              </a:r>
              <a:r>
                <a:rPr lang="es-ES" sz="1200" dirty="0"/>
                <a:t> </a:t>
              </a:r>
              <a:r>
                <a:rPr lang="es-ES" sz="1200" dirty="0" err="1"/>
                <a:t>opcions</a:t>
              </a:r>
              <a:r>
                <a:rPr lang="es-ES" sz="1200" dirty="0"/>
                <a:t> per implementar </a:t>
              </a:r>
              <a:r>
                <a:rPr lang="es-ES" sz="1200" dirty="0" err="1"/>
                <a:t>els</a:t>
              </a:r>
              <a:r>
                <a:rPr lang="es-ES" sz="1200" dirty="0"/>
                <a:t> </a:t>
              </a:r>
              <a:r>
                <a:rPr lang="es-ES" sz="1200" dirty="0" err="1"/>
                <a:t>mòduls</a:t>
              </a:r>
              <a:endParaRPr lang="es-E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4AE560-82A7-42E2-AC42-61370D7CC730}"/>
              </a:ext>
            </a:extLst>
          </p:cNvPr>
          <p:cNvGrpSpPr/>
          <p:nvPr/>
        </p:nvGrpSpPr>
        <p:grpSpPr>
          <a:xfrm>
            <a:off x="4734560" y="2148838"/>
            <a:ext cx="1554480" cy="3576315"/>
            <a:chOff x="2306320" y="2143761"/>
            <a:chExt cx="1554480" cy="357631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813C154-C21D-4B53-9FCC-055003023F6F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3: Sistema Hadoop i </a:t>
              </a:r>
              <a:r>
                <a:rPr lang="es-ES" sz="1200" dirty="0" err="1"/>
                <a:t>Spark</a:t>
              </a:r>
              <a:endParaRPr lang="es-ES" sz="12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01F090-AD00-4D19-896F-B8E525BC501B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Instal·lar</a:t>
              </a:r>
              <a:r>
                <a:rPr lang="es-ES" sz="1200" dirty="0"/>
                <a:t> Hadoop i </a:t>
              </a:r>
              <a:r>
                <a:rPr lang="es-ES" sz="1200" dirty="0" err="1"/>
                <a:t>Spark</a:t>
              </a:r>
              <a:endParaRPr lang="es-ES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64880FB-41A1-4853-B771-6F9922655700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Integració</a:t>
              </a:r>
              <a:r>
                <a:rPr lang="es-ES" sz="1200" dirty="0"/>
                <a:t> </a:t>
              </a:r>
              <a:r>
                <a:rPr lang="es-ES" sz="1200" dirty="0" err="1"/>
                <a:t>Spark</a:t>
              </a:r>
              <a:r>
                <a:rPr lang="es-ES" sz="1200" dirty="0"/>
                <a:t>-Hadoop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FF970C6-4C7A-40AF-8E90-9646AE1985BC}"/>
                </a:ext>
              </a:extLst>
            </p:cNvPr>
            <p:cNvSpPr/>
            <p:nvPr/>
          </p:nvSpPr>
          <p:spPr>
            <a:xfrm>
              <a:off x="2306320" y="5212076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Redactar informe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D13254-8183-4F70-8BDA-4E25F6E06FB7}"/>
              </a:ext>
            </a:extLst>
          </p:cNvPr>
          <p:cNvGrpSpPr/>
          <p:nvPr/>
        </p:nvGrpSpPr>
        <p:grpSpPr>
          <a:xfrm>
            <a:off x="8392160" y="2143761"/>
            <a:ext cx="1554480" cy="2062478"/>
            <a:chOff x="2306320" y="2143761"/>
            <a:chExt cx="1554480" cy="206247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462A6AE-5216-4506-9AC1-4CFC724005F1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5: </a:t>
              </a:r>
              <a:r>
                <a:rPr lang="es-ES" sz="1200" dirty="0" err="1"/>
                <a:t>Interfície</a:t>
              </a:r>
              <a:r>
                <a:rPr lang="es-ES" sz="1200" dirty="0"/>
                <a:t> de </a:t>
              </a:r>
              <a:r>
                <a:rPr lang="es-ES" sz="1200" dirty="0" err="1"/>
                <a:t>dades</a:t>
              </a:r>
              <a:endParaRPr lang="es-ES" sz="1200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1CD2676-2948-42C5-A0E4-C029ED94B605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Primera </a:t>
              </a:r>
              <a:r>
                <a:rPr lang="es-ES" sz="1200" dirty="0" err="1"/>
                <a:t>versió</a:t>
              </a:r>
              <a:r>
                <a:rPr lang="es-ES" sz="1200" dirty="0"/>
                <a:t>: retornar </a:t>
              </a:r>
              <a:r>
                <a:rPr lang="es-ES" sz="1200" dirty="0" err="1"/>
                <a:t>dades</a:t>
              </a:r>
              <a:endParaRPr lang="es-ES" sz="12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0B6DA51-86A9-4B8E-9564-240B3472BF26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Segona</a:t>
              </a:r>
              <a:r>
                <a:rPr lang="es-ES" sz="1200" dirty="0"/>
                <a:t> </a:t>
              </a:r>
              <a:r>
                <a:rPr lang="es-ES" sz="1200" dirty="0" err="1"/>
                <a:t>versió</a:t>
              </a:r>
              <a:r>
                <a:rPr lang="es-ES" sz="1200" dirty="0"/>
                <a:t>: </a:t>
              </a:r>
              <a:r>
                <a:rPr lang="es-ES" sz="1200" dirty="0" err="1"/>
                <a:t>harmonitzar</a:t>
              </a:r>
              <a:r>
                <a:rPr lang="es-ES" sz="1200" dirty="0"/>
                <a:t> </a:t>
              </a:r>
              <a:r>
                <a:rPr lang="es-ES" sz="1200" dirty="0" err="1"/>
                <a:t>dades</a:t>
              </a:r>
              <a:endParaRPr lang="es-ES" sz="1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17ED62-5B11-48BF-A38F-C9C4287D85D6}"/>
              </a:ext>
            </a:extLst>
          </p:cNvPr>
          <p:cNvGrpSpPr/>
          <p:nvPr/>
        </p:nvGrpSpPr>
        <p:grpSpPr>
          <a:xfrm>
            <a:off x="6573520" y="2143761"/>
            <a:ext cx="1554480" cy="2062478"/>
            <a:chOff x="2306320" y="2143761"/>
            <a:chExt cx="1554480" cy="206247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6070FDA-AB27-4173-B84C-5EF7355884A3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4: </a:t>
              </a:r>
              <a:r>
                <a:rPr lang="es-ES" sz="1200" dirty="0" err="1"/>
                <a:t>Testeig</a:t>
              </a:r>
              <a:endParaRPr lang="es-ES" sz="1200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114661B-8150-4C26-8AD7-B9697CB43D42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Testeig</a:t>
              </a:r>
              <a:r>
                <a:rPr lang="es-ES" sz="1200" dirty="0"/>
                <a:t> funcional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D45EAD-1A9B-4F73-AE60-E98FA4E98D5D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Testeig</a:t>
              </a:r>
              <a:r>
                <a:rPr lang="es-ES" sz="1200" dirty="0"/>
                <a:t> de </a:t>
              </a:r>
              <a:r>
                <a:rPr lang="es-ES" sz="1200" dirty="0" err="1"/>
                <a:t>rendiment</a:t>
              </a:r>
              <a:endParaRPr lang="es-ES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ECB26-A5AB-4F72-A832-C0BDEE89E1C3}"/>
              </a:ext>
            </a:extLst>
          </p:cNvPr>
          <p:cNvGrpSpPr/>
          <p:nvPr/>
        </p:nvGrpSpPr>
        <p:grpSpPr>
          <a:xfrm>
            <a:off x="10180320" y="2143761"/>
            <a:ext cx="1554480" cy="3576315"/>
            <a:chOff x="2306320" y="2143761"/>
            <a:chExt cx="1554480" cy="357631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F3FD3D5-1D2F-4354-A211-97B50DF4C6FE}"/>
                </a:ext>
              </a:extLst>
            </p:cNvPr>
            <p:cNvSpPr/>
            <p:nvPr/>
          </p:nvSpPr>
          <p:spPr>
            <a:xfrm>
              <a:off x="2306320" y="2143761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Fase 6: </a:t>
              </a:r>
              <a:r>
                <a:rPr lang="es-ES" sz="1200" dirty="0" err="1"/>
                <a:t>Documentació</a:t>
              </a:r>
              <a:r>
                <a:rPr lang="es-ES" sz="1200" dirty="0"/>
                <a:t> final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DC4B510-6B03-4DC2-9395-E32D3AEB04BF}"/>
                </a:ext>
              </a:extLst>
            </p:cNvPr>
            <p:cNvSpPr/>
            <p:nvPr/>
          </p:nvSpPr>
          <p:spPr>
            <a:xfrm>
              <a:off x="2306320" y="2921000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Finalitzar</a:t>
              </a:r>
              <a:r>
                <a:rPr lang="es-ES" sz="1200" dirty="0"/>
                <a:t> dossier TFG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9BC1035-45B0-4493-87C3-260BA6A7F3AF}"/>
                </a:ext>
              </a:extLst>
            </p:cNvPr>
            <p:cNvSpPr/>
            <p:nvPr/>
          </p:nvSpPr>
          <p:spPr>
            <a:xfrm>
              <a:off x="2306320" y="3698239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Realitzar</a:t>
              </a:r>
              <a:r>
                <a:rPr lang="es-ES" sz="1200" dirty="0"/>
                <a:t> informe final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89FA35D-3B0A-4B40-868B-8D853AAE7854}"/>
                </a:ext>
              </a:extLst>
            </p:cNvPr>
            <p:cNvSpPr/>
            <p:nvPr/>
          </p:nvSpPr>
          <p:spPr>
            <a:xfrm>
              <a:off x="2306320" y="4475478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Realitzar</a:t>
              </a:r>
              <a:r>
                <a:rPr lang="es-ES" sz="1200" dirty="0"/>
                <a:t> </a:t>
              </a:r>
              <a:r>
                <a:rPr lang="es-ES" sz="1200" dirty="0" err="1"/>
                <a:t>diapositives</a:t>
              </a:r>
              <a:r>
                <a:rPr lang="es-ES" sz="1200" dirty="0"/>
                <a:t> </a:t>
              </a:r>
              <a:r>
                <a:rPr lang="es-ES" sz="1200" dirty="0" err="1"/>
                <a:t>presentació</a:t>
              </a:r>
              <a:endParaRPr lang="es-ES" sz="1200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A15D7C8-0C8B-47A6-87D8-78593D8E8A76}"/>
                </a:ext>
              </a:extLst>
            </p:cNvPr>
            <p:cNvSpPr/>
            <p:nvPr/>
          </p:nvSpPr>
          <p:spPr>
            <a:xfrm>
              <a:off x="2306320" y="5212076"/>
              <a:ext cx="1554480" cy="5080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Preparar </a:t>
              </a:r>
              <a:r>
                <a:rPr lang="es-ES" sz="1200" dirty="0" err="1"/>
                <a:t>exposició</a:t>
              </a:r>
              <a:endParaRPr lang="es-ES" sz="1200" dirty="0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0334CA0-AD87-48E0-B727-DBB7327CB4C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736340" y="-215900"/>
            <a:ext cx="355601" cy="4363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E34CA03-DCE2-4AE2-A00C-4AB76528A93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4706620" y="754380"/>
            <a:ext cx="355601" cy="242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30F52E1-0918-4C73-B2A1-D610CCD2EA07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5400000">
            <a:off x="5623561" y="1676399"/>
            <a:ext cx="360678" cy="584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9CE7A66-C15E-4B4A-A0E3-A4EA5A18A48C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 rot="16200000" flipH="1">
            <a:off x="7454900" y="429260"/>
            <a:ext cx="355601" cy="3073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D956BB2-5A4A-448B-A7DB-150D44E2710F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rot="16200000" flipH="1">
            <a:off x="6545580" y="1338580"/>
            <a:ext cx="355601" cy="1254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BCBA253-6624-4515-A1C9-85D71550C473}"/>
              </a:ext>
            </a:extLst>
          </p:cNvPr>
          <p:cNvCxnSpPr>
            <a:cxnSpLocks/>
            <a:stCxn id="6" idx="2"/>
            <a:endCxn id="51" idx="0"/>
          </p:cNvCxnSpPr>
          <p:nvPr/>
        </p:nvCxnSpPr>
        <p:spPr>
          <a:xfrm rot="16200000" flipH="1">
            <a:off x="8348980" y="-464820"/>
            <a:ext cx="355601" cy="4861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01F2BB3-C35E-4B8E-BE5A-09ECE535F3C9}"/>
              </a:ext>
            </a:extLst>
          </p:cNvPr>
          <p:cNvSpPr/>
          <p:nvPr/>
        </p:nvSpPr>
        <p:spPr>
          <a:xfrm>
            <a:off x="4734560" y="4475478"/>
            <a:ext cx="1554480" cy="50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Configuració</a:t>
            </a:r>
            <a:r>
              <a:rPr lang="es-ES" sz="1200" dirty="0"/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8722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C5C72D7-CA51-4E96-AA5B-BF1EBC56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023" y="2110974"/>
            <a:ext cx="1304914" cy="2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6172510" y="-439382"/>
            <a:ext cx="1150268" cy="52397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8435469" y="1731303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8523739" y="1819573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8584850" y="1981135"/>
            <a:ext cx="4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5460918" y="671829"/>
            <a:ext cx="1183795" cy="56540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3317677" y="3056019"/>
            <a:ext cx="837070" cy="8370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395629" y="3144131"/>
            <a:ext cx="681166" cy="681166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487036" y="3300048"/>
            <a:ext cx="49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58041" y="3427652"/>
            <a:ext cx="1150267" cy="2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32">
            <a:extLst>
              <a:ext uri="{FF2B5EF4-FFF2-40B4-BE49-F238E27FC236}">
                <a16:creationId xmlns:a16="http://schemas.microsoft.com/office/drawing/2014/main" id="{A2D5F9D4-3E41-4960-94EE-DFA6C8A7A566}"/>
              </a:ext>
            </a:extLst>
          </p:cNvPr>
          <p:cNvGrpSpPr/>
          <p:nvPr/>
        </p:nvGrpSpPr>
        <p:grpSpPr>
          <a:xfrm>
            <a:off x="4165795" y="1732352"/>
            <a:ext cx="4419055" cy="1017040"/>
            <a:chOff x="208807" y="4167148"/>
            <a:chExt cx="5669352" cy="101704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323F3-3C27-48C0-AD2F-D2482B3148A5}"/>
                </a:ext>
              </a:extLst>
            </p:cNvPr>
            <p:cNvSpPr txBox="1"/>
            <p:nvPr/>
          </p:nvSpPr>
          <p:spPr>
            <a:xfrm>
              <a:off x="208807" y="4445524"/>
              <a:ext cx="5669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No hi ha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rols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prescrits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Entrega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continua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Els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canvis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es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poden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produir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qualsevol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moment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9A07C4-1FE4-4AB1-9B70-7B579023ADBA}"/>
                </a:ext>
              </a:extLst>
            </p:cNvPr>
            <p:cNvSpPr txBox="1"/>
            <p:nvPr/>
          </p:nvSpPr>
          <p:spPr>
            <a:xfrm>
              <a:off x="208807" y="4167148"/>
              <a:ext cx="4687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Kanban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16149485-0246-4A7A-AF5B-6F0894FA356F}"/>
              </a:ext>
            </a:extLst>
          </p:cNvPr>
          <p:cNvGrpSpPr/>
          <p:nvPr/>
        </p:nvGrpSpPr>
        <p:grpSpPr>
          <a:xfrm>
            <a:off x="4240484" y="2975394"/>
            <a:ext cx="4750876" cy="1422715"/>
            <a:chOff x="169464" y="4307149"/>
            <a:chExt cx="4978676" cy="14227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68CF1D-A132-48F5-8041-165FCEE6F143}"/>
                </a:ext>
              </a:extLst>
            </p:cNvPr>
            <p:cNvSpPr txBox="1"/>
            <p:nvPr/>
          </p:nvSpPr>
          <p:spPr>
            <a:xfrm>
              <a:off x="169464" y="4560313"/>
              <a:ext cx="49786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Hi ha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rols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definits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(Scrum master, product owner …)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Sprint de temps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parcial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Els canvas no es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poden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produir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meitat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d’un sprint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974761-561B-48B2-B201-D8A188823A60}"/>
                </a:ext>
              </a:extLst>
            </p:cNvPr>
            <p:cNvSpPr txBox="1"/>
            <p:nvPr/>
          </p:nvSpPr>
          <p:spPr>
            <a:xfrm>
              <a:off x="200944" y="4307149"/>
              <a:ext cx="4687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Scrum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6DA01B7-0F08-448C-9826-1F7EDD9CBF6C}"/>
              </a:ext>
            </a:extLst>
          </p:cNvPr>
          <p:cNvSpPr txBox="1"/>
          <p:nvPr/>
        </p:nvSpPr>
        <p:spPr>
          <a:xfrm>
            <a:off x="4147886" y="4034953"/>
            <a:ext cx="376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424A05E9-DF8D-4268-A424-D61091C3FCA2}"/>
              </a:ext>
            </a:extLst>
          </p:cNvPr>
          <p:cNvSpPr/>
          <p:nvPr/>
        </p:nvSpPr>
        <p:spPr>
          <a:xfrm>
            <a:off x="5811520" y="4311952"/>
            <a:ext cx="1036320" cy="10322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03174-95E4-456C-A27C-34D66CE53F01}"/>
              </a:ext>
            </a:extLst>
          </p:cNvPr>
          <p:cNvSpPr txBox="1"/>
          <p:nvPr/>
        </p:nvSpPr>
        <p:spPr>
          <a:xfrm>
            <a:off x="5580116" y="5519592"/>
            <a:ext cx="1499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/>
              <a:t>KANBAN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7E7A2-9AEC-4E9C-B27F-FD8E3D85C5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56" y="1437728"/>
            <a:ext cx="1781040" cy="1781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60CBC-F76E-4957-8FD1-C64B367931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60" y="2986592"/>
            <a:ext cx="2468880" cy="848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E6872-D11D-42CB-A0DC-EED8EA1B64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9" y="4784695"/>
            <a:ext cx="4135924" cy="1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Tecnologies</a:t>
            </a:r>
            <a:r>
              <a:rPr lang="en-US" dirty="0"/>
              <a:t> existents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887A9-3E78-48DF-9C35-8CD9D6361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807210"/>
            <a:ext cx="4450080" cy="1154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462AF-FD38-4A0D-8479-9D2D694AD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2" y="1403265"/>
            <a:ext cx="2009775" cy="112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62E79A-AEBC-420E-A048-ABAA5FF43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30" y="2527215"/>
            <a:ext cx="2857500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B6E0E-2539-4F0C-9D5B-D05A7CD045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2" y="4244890"/>
            <a:ext cx="2857500" cy="905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4BA50C-8DA2-44C1-98AC-BF90AEF81D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244890"/>
            <a:ext cx="3291840" cy="171278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C3EE2B-6B40-4E9F-B69E-D8F2CC94C21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293360" y="1965240"/>
            <a:ext cx="1971042" cy="419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625163-E823-4A7B-A73B-7437426B9DF4}"/>
              </a:ext>
            </a:extLst>
          </p:cNvPr>
          <p:cNvCxnSpPr>
            <a:cxnSpLocks/>
          </p:cNvCxnSpPr>
          <p:nvPr/>
        </p:nvCxnSpPr>
        <p:spPr>
          <a:xfrm>
            <a:off x="5293360" y="2384330"/>
            <a:ext cx="1971042" cy="2313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ADDB49-FAB0-454B-AF96-26B0EA4C750C}"/>
              </a:ext>
            </a:extLst>
          </p:cNvPr>
          <p:cNvCxnSpPr>
            <a:cxnSpLocks/>
          </p:cNvCxnSpPr>
          <p:nvPr/>
        </p:nvCxnSpPr>
        <p:spPr>
          <a:xfrm>
            <a:off x="5262880" y="2384330"/>
            <a:ext cx="2045970" cy="105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2AF259-396A-4D1F-9F23-D73A8433D1EA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3068320" y="2961450"/>
            <a:ext cx="0" cy="128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BB2272B-C88D-4E3F-996D-1076E67F0A86}"/>
              </a:ext>
            </a:extLst>
          </p:cNvPr>
          <p:cNvSpPr/>
          <p:nvPr/>
        </p:nvSpPr>
        <p:spPr>
          <a:xfrm rot="10800000">
            <a:off x="6402041" y="4359708"/>
            <a:ext cx="585036" cy="7431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3500" dirty="0"/>
              <a:t>Hadoop Distributed File System (HDFS)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D475A1-E764-4E2F-8CBB-0AD2CDBCC6BC}"/>
              </a:ext>
            </a:extLst>
          </p:cNvPr>
          <p:cNvGrpSpPr/>
          <p:nvPr/>
        </p:nvGrpSpPr>
        <p:grpSpPr>
          <a:xfrm>
            <a:off x="1337935" y="1977210"/>
            <a:ext cx="1180937" cy="563753"/>
            <a:chOff x="3054975" y="1540330"/>
            <a:chExt cx="1180937" cy="563753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E175F685-58F6-4A7F-8A63-BBE62558AFD0}"/>
                </a:ext>
              </a:extLst>
            </p:cNvPr>
            <p:cNvSpPr/>
            <p:nvPr/>
          </p:nvSpPr>
          <p:spPr>
            <a:xfrm>
              <a:off x="3054975" y="1540330"/>
              <a:ext cx="569260" cy="563753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8B0F218F-10B9-45A7-B08B-57D888D82E2C}"/>
                </a:ext>
              </a:extLst>
            </p:cNvPr>
            <p:cNvSpPr/>
            <p:nvPr/>
          </p:nvSpPr>
          <p:spPr>
            <a:xfrm>
              <a:off x="3700851" y="1683723"/>
              <a:ext cx="535061" cy="42036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C401F759-553C-4692-B2E4-CE6FB49040CD}"/>
              </a:ext>
            </a:extLst>
          </p:cNvPr>
          <p:cNvSpPr/>
          <p:nvPr/>
        </p:nvSpPr>
        <p:spPr>
          <a:xfrm>
            <a:off x="3562205" y="1631662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0E232-AEF4-46E8-9264-80494E4F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95" y="4693950"/>
            <a:ext cx="6191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568E16-9E11-49FC-884D-CB039F47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55" y="4693950"/>
            <a:ext cx="619125" cy="866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5574D-37D6-4B18-8158-058187A9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4693950"/>
            <a:ext cx="619125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EF6E0-32E3-4659-BE1A-BBCF965B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19" y="4693950"/>
            <a:ext cx="619125" cy="866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A64D5F-CB6A-43CD-8044-091BDFCD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679" y="1994823"/>
            <a:ext cx="619125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58102-B951-4BD9-A263-D4A8ADD0BD08}"/>
              </a:ext>
            </a:extLst>
          </p:cNvPr>
          <p:cNvSpPr/>
          <p:nvPr/>
        </p:nvSpPr>
        <p:spPr>
          <a:xfrm>
            <a:off x="2753360" y="2814320"/>
            <a:ext cx="1534160" cy="420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7839D-8DA6-4D5A-8BD7-DF2BB32DC0CD}"/>
              </a:ext>
            </a:extLst>
          </p:cNvPr>
          <p:cNvSpPr/>
          <p:nvPr/>
        </p:nvSpPr>
        <p:spPr>
          <a:xfrm>
            <a:off x="2854960" y="2877179"/>
            <a:ext cx="762000" cy="30259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128 MiB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EA1438-6DF4-4B56-B612-EB3D8D49D719}"/>
              </a:ext>
            </a:extLst>
          </p:cNvPr>
          <p:cNvSpPr/>
          <p:nvPr/>
        </p:nvSpPr>
        <p:spPr>
          <a:xfrm>
            <a:off x="9499600" y="1944469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A5E64BC-E056-47B8-8791-C5B5F7323784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2367111" y="2638251"/>
            <a:ext cx="427060" cy="34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A0AB60F-FAAA-4CC7-AF4E-814A0AFC84CA}"/>
              </a:ext>
            </a:extLst>
          </p:cNvPr>
          <p:cNvCxnSpPr>
            <a:cxnSpLocks/>
            <a:stCxn id="47" idx="2"/>
            <a:endCxn id="14" idx="0"/>
          </p:cNvCxnSpPr>
          <p:nvPr/>
        </p:nvCxnSpPr>
        <p:spPr>
          <a:xfrm rot="16200000" flipH="1">
            <a:off x="3979941" y="3222733"/>
            <a:ext cx="1128152" cy="1814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CB015C-5D01-4473-AF8F-459D10200A86}"/>
              </a:ext>
            </a:extLst>
          </p:cNvPr>
          <p:cNvCxnSpPr/>
          <p:nvPr/>
        </p:nvCxnSpPr>
        <p:spPr>
          <a:xfrm>
            <a:off x="2854960" y="2259086"/>
            <a:ext cx="567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63C2B-5318-416C-8DC3-62A73967D42E}"/>
              </a:ext>
            </a:extLst>
          </p:cNvPr>
          <p:cNvCxnSpPr>
            <a:cxnSpLocks/>
          </p:cNvCxnSpPr>
          <p:nvPr/>
        </p:nvCxnSpPr>
        <p:spPr>
          <a:xfrm flipH="1">
            <a:off x="2849879" y="2523026"/>
            <a:ext cx="563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5AD082-4BD6-49B9-BF63-823CD5E951DB}"/>
              </a:ext>
            </a:extLst>
          </p:cNvPr>
          <p:cNvSpPr txBox="1"/>
          <p:nvPr/>
        </p:nvSpPr>
        <p:spPr>
          <a:xfrm>
            <a:off x="4009245" y="1699568"/>
            <a:ext cx="3041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Graphik" panose="020B0503030202060203" pitchFamily="34" charset="0"/>
              </a:rPr>
              <a:t>Crear </a:t>
            </a:r>
            <a:r>
              <a:rPr lang="es-ES" sz="1500" dirty="0" err="1">
                <a:latin typeface="Graphik" panose="020B0503030202060203" pitchFamily="34" charset="0"/>
              </a:rPr>
              <a:t>fitxer</a:t>
            </a:r>
            <a:r>
              <a:rPr lang="es-ES" sz="1500" dirty="0">
                <a:latin typeface="Graphik" panose="020B0503030202060203" pitchFamily="34" charset="0"/>
              </a:rPr>
              <a:t> /</a:t>
            </a:r>
            <a:r>
              <a:rPr lang="es-ES" sz="1500" dirty="0" err="1">
                <a:latin typeface="Graphik" panose="020B0503030202060203" pitchFamily="34" charset="0"/>
              </a:rPr>
              <a:t>directori</a:t>
            </a:r>
            <a:r>
              <a:rPr lang="es-ES" sz="1500" dirty="0">
                <a:latin typeface="Graphik" panose="020B0503030202060203" pitchFamily="34" charset="0"/>
              </a:rPr>
              <a:t>/fitxer.txt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1E4E1B-2FDF-45A4-95E0-D868452FADB5}"/>
              </a:ext>
            </a:extLst>
          </p:cNvPr>
          <p:cNvSpPr/>
          <p:nvPr/>
        </p:nvSpPr>
        <p:spPr>
          <a:xfrm>
            <a:off x="4632958" y="2658545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D1EF0A-9F5A-48D3-B08F-E9927ACCC03B}"/>
              </a:ext>
            </a:extLst>
          </p:cNvPr>
          <p:cNvSpPr txBox="1"/>
          <p:nvPr/>
        </p:nvSpPr>
        <p:spPr>
          <a:xfrm>
            <a:off x="5048259" y="2715597"/>
            <a:ext cx="1118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>
                <a:latin typeface="Graphik" panose="020B0503030202060203" pitchFamily="34" charset="0"/>
              </a:rPr>
              <a:t>Success</a:t>
            </a:r>
            <a:endParaRPr lang="es-ES" sz="1500" dirty="0">
              <a:latin typeface="Graphik" panose="020B050303020206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4A3137-5735-41BF-9B2E-63BD20B00C08}"/>
              </a:ext>
            </a:extLst>
          </p:cNvPr>
          <p:cNvSpPr txBox="1"/>
          <p:nvPr/>
        </p:nvSpPr>
        <p:spPr>
          <a:xfrm>
            <a:off x="9978564" y="1944469"/>
            <a:ext cx="1676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Graphik" panose="020B0503030202060203" pitchFamily="34" charset="0"/>
              </a:rPr>
              <a:t>Crear entrada en </a:t>
            </a:r>
            <a:r>
              <a:rPr lang="es-ES" sz="1500" dirty="0" err="1">
                <a:latin typeface="Graphik" panose="020B0503030202060203" pitchFamily="34" charset="0"/>
              </a:rPr>
              <a:t>l’estructura</a:t>
            </a:r>
            <a:r>
              <a:rPr lang="es-ES" sz="1500" dirty="0">
                <a:latin typeface="Graphik" panose="020B0503030202060203" pitchFamily="34" charset="0"/>
              </a:rPr>
              <a:t> de </a:t>
            </a:r>
            <a:r>
              <a:rPr lang="es-ES" sz="1500" dirty="0" err="1">
                <a:latin typeface="Graphik" panose="020B0503030202060203" pitchFamily="34" charset="0"/>
              </a:rPr>
              <a:t>fitxers</a:t>
            </a:r>
            <a:endParaRPr lang="es-ES" sz="1500" dirty="0">
              <a:latin typeface="Graphik" panose="020B050303020206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9450B1-1C49-4431-BE02-49CD3F472158}"/>
              </a:ext>
            </a:extLst>
          </p:cNvPr>
          <p:cNvSpPr txBox="1"/>
          <p:nvPr/>
        </p:nvSpPr>
        <p:spPr>
          <a:xfrm>
            <a:off x="798280" y="2597439"/>
            <a:ext cx="163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Graphik" panose="020B0503030202060203" pitchFamily="34" charset="0"/>
              </a:rPr>
              <a:t>Hadoop Client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45ED1F-7869-4172-A8A0-5C28BC93BD28}"/>
              </a:ext>
            </a:extLst>
          </p:cNvPr>
          <p:cNvSpPr txBox="1"/>
          <p:nvPr/>
        </p:nvSpPr>
        <p:spPr>
          <a:xfrm>
            <a:off x="2518872" y="3242633"/>
            <a:ext cx="2236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>
                <a:latin typeface="Graphik" panose="020B0503030202060203" pitchFamily="34" charset="0"/>
              </a:rPr>
              <a:t>FSDataOutputStream</a:t>
            </a:r>
            <a:endParaRPr lang="es-ES" sz="1500" dirty="0">
              <a:latin typeface="Graphik" panose="020B0503030202060203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14DB78-0382-44A2-8189-481DB4D7A9A2}"/>
              </a:ext>
            </a:extLst>
          </p:cNvPr>
          <p:cNvCxnSpPr>
            <a:cxnSpLocks/>
          </p:cNvCxnSpPr>
          <p:nvPr/>
        </p:nvCxnSpPr>
        <p:spPr>
          <a:xfrm flipV="1">
            <a:off x="1983811" y="3135734"/>
            <a:ext cx="866068" cy="4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8E36A9-5750-4027-BE1F-C9CA5D254F5B}"/>
              </a:ext>
            </a:extLst>
          </p:cNvPr>
          <p:cNvSpPr txBox="1"/>
          <p:nvPr/>
        </p:nvSpPr>
        <p:spPr>
          <a:xfrm>
            <a:off x="1337935" y="3461738"/>
            <a:ext cx="8521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Graphik" panose="020B0503030202060203" pitchFamily="34" charset="0"/>
              </a:rPr>
              <a:t>Block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0598AB-C10B-4408-8AF8-49F16E981E69}"/>
              </a:ext>
            </a:extLst>
          </p:cNvPr>
          <p:cNvSpPr/>
          <p:nvPr/>
        </p:nvSpPr>
        <p:spPr>
          <a:xfrm>
            <a:off x="5079753" y="3323399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23BF9-ACE7-4C45-AC08-1EF1CEC186DC}"/>
              </a:ext>
            </a:extLst>
          </p:cNvPr>
          <p:cNvSpPr txBox="1"/>
          <p:nvPr/>
        </p:nvSpPr>
        <p:spPr>
          <a:xfrm>
            <a:off x="5495928" y="3309767"/>
            <a:ext cx="373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Graphik" panose="020B0503030202060203" pitchFamily="34" charset="0"/>
              </a:rPr>
              <a:t>El </a:t>
            </a:r>
            <a:r>
              <a:rPr lang="es-ES" sz="1400" dirty="0" err="1">
                <a:latin typeface="Graphik" panose="020B0503030202060203" pitchFamily="34" charset="0"/>
              </a:rPr>
              <a:t>client</a:t>
            </a:r>
            <a:r>
              <a:rPr lang="es-ES" sz="1400" dirty="0">
                <a:latin typeface="Graphik" panose="020B0503030202060203" pitchFamily="34" charset="0"/>
              </a:rPr>
              <a:t> crea un </a:t>
            </a:r>
            <a:r>
              <a:rPr lang="es-ES" sz="1400" dirty="0" err="1">
                <a:latin typeface="Graphik" panose="020B0503030202060203" pitchFamily="34" charset="0"/>
              </a:rPr>
              <a:t>FSDataOutputStream</a:t>
            </a:r>
            <a:r>
              <a:rPr lang="es-ES" sz="1400" dirty="0">
                <a:latin typeface="Graphik" panose="020B0503030202060203" pitchFamily="34" charset="0"/>
              </a:rPr>
              <a:t>. </a:t>
            </a:r>
            <a:r>
              <a:rPr lang="es-ES" sz="1400" dirty="0" err="1">
                <a:latin typeface="Graphik" panose="020B0503030202060203" pitchFamily="34" charset="0"/>
              </a:rPr>
              <a:t>Quan</a:t>
            </a:r>
            <a:r>
              <a:rPr lang="es-ES" sz="1400" dirty="0">
                <a:latin typeface="Graphik" panose="020B0503030202060203" pitchFamily="34" charset="0"/>
              </a:rPr>
              <a:t> el buffer acumula un </a:t>
            </a:r>
            <a:r>
              <a:rPr lang="es-ES" sz="1400" dirty="0" err="1">
                <a:latin typeface="Graphik" panose="020B0503030202060203" pitchFamily="34" charset="0"/>
              </a:rPr>
              <a:t>tamany</a:t>
            </a:r>
            <a:r>
              <a:rPr lang="es-ES" sz="1400" dirty="0">
                <a:latin typeface="Graphik" panose="020B0503030202060203" pitchFamily="34" charset="0"/>
              </a:rPr>
              <a:t> considerable, diem que </a:t>
            </a:r>
            <a:r>
              <a:rPr lang="es-ES" sz="1400" dirty="0" err="1">
                <a:latin typeface="Graphik" panose="020B0503030202060203" pitchFamily="34" charset="0"/>
              </a:rPr>
              <a:t>s’ha</a:t>
            </a:r>
            <a:r>
              <a:rPr lang="es-ES" sz="1400" dirty="0">
                <a:latin typeface="Graphik" panose="020B0503030202060203" pitchFamily="34" charset="0"/>
              </a:rPr>
              <a:t> </a:t>
            </a:r>
            <a:r>
              <a:rPr lang="es-ES" sz="1400" dirty="0" err="1">
                <a:latin typeface="Graphik" panose="020B0503030202060203" pitchFamily="34" charset="0"/>
              </a:rPr>
              <a:t>creat</a:t>
            </a:r>
            <a:r>
              <a:rPr lang="es-ES" sz="1400" dirty="0">
                <a:latin typeface="Graphik" panose="020B0503030202060203" pitchFamily="34" charset="0"/>
              </a:rPr>
              <a:t> un block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FF449D-F3FF-4157-A901-1808CE634598}"/>
              </a:ext>
            </a:extLst>
          </p:cNvPr>
          <p:cNvSpPr/>
          <p:nvPr/>
        </p:nvSpPr>
        <p:spPr>
          <a:xfrm>
            <a:off x="5115632" y="5062471"/>
            <a:ext cx="629283" cy="3414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Block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84810F-B8E3-4565-A321-E69BA7C50F17}"/>
              </a:ext>
            </a:extLst>
          </p:cNvPr>
          <p:cNvSpPr/>
          <p:nvPr/>
        </p:nvSpPr>
        <p:spPr>
          <a:xfrm>
            <a:off x="9997520" y="3120494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AE8726-C000-414B-8800-035EC49439AF}"/>
              </a:ext>
            </a:extLst>
          </p:cNvPr>
          <p:cNvSpPr txBox="1"/>
          <p:nvPr/>
        </p:nvSpPr>
        <p:spPr>
          <a:xfrm>
            <a:off x="10481245" y="3120494"/>
            <a:ext cx="1676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>
                <a:latin typeface="Graphik" panose="020B0503030202060203" pitchFamily="34" charset="0"/>
              </a:rPr>
              <a:t>Petició</a:t>
            </a:r>
            <a:r>
              <a:rPr lang="es-ES" sz="1500" dirty="0">
                <a:latin typeface="Graphik" panose="020B0503030202060203" pitchFamily="34" charset="0"/>
              </a:rPr>
              <a:t> </a:t>
            </a:r>
            <a:r>
              <a:rPr lang="es-ES" sz="1500" dirty="0" err="1">
                <a:latin typeface="Graphik" panose="020B0503030202060203" pitchFamily="34" charset="0"/>
              </a:rPr>
              <a:t>d’assignació</a:t>
            </a:r>
            <a:r>
              <a:rPr lang="es-ES" sz="1500" dirty="0">
                <a:latin typeface="Graphik" panose="020B0503030202060203" pitchFamily="34" charset="0"/>
              </a:rPr>
              <a:t> de block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994EF8-F86B-408A-AA10-6864AC29B522}"/>
              </a:ext>
            </a:extLst>
          </p:cNvPr>
          <p:cNvSpPr/>
          <p:nvPr/>
        </p:nvSpPr>
        <p:spPr>
          <a:xfrm>
            <a:off x="8777473" y="4643459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0A5299-5E50-497B-A62B-82BFB8F080DC}"/>
              </a:ext>
            </a:extLst>
          </p:cNvPr>
          <p:cNvSpPr txBox="1"/>
          <p:nvPr/>
        </p:nvSpPr>
        <p:spPr>
          <a:xfrm>
            <a:off x="9643540" y="4461260"/>
            <a:ext cx="1899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>
                <a:latin typeface="Graphik" panose="020B0503030202060203" pitchFamily="34" charset="0"/>
              </a:rPr>
              <a:t>Namenode</a:t>
            </a:r>
            <a:r>
              <a:rPr lang="es-ES" sz="1500" dirty="0">
                <a:latin typeface="Graphik" panose="020B0503030202060203" pitchFamily="34" charset="0"/>
              </a:rPr>
              <a:t> indica en </a:t>
            </a:r>
            <a:r>
              <a:rPr lang="es-ES" sz="1500" dirty="0" err="1">
                <a:latin typeface="Graphik" panose="020B0503030202060203" pitchFamily="34" charset="0"/>
              </a:rPr>
              <a:t>quin</a:t>
            </a:r>
            <a:r>
              <a:rPr lang="es-ES" sz="1500" dirty="0">
                <a:latin typeface="Graphik" panose="020B0503030202060203" pitchFamily="34" charset="0"/>
              </a:rPr>
              <a:t> </a:t>
            </a:r>
            <a:r>
              <a:rPr lang="es-ES" sz="1500" dirty="0" err="1">
                <a:latin typeface="Graphik" panose="020B0503030202060203" pitchFamily="34" charset="0"/>
              </a:rPr>
              <a:t>datanode</a:t>
            </a:r>
            <a:r>
              <a:rPr lang="es-ES" sz="1500" dirty="0">
                <a:latin typeface="Graphik" panose="020B0503030202060203" pitchFamily="34" charset="0"/>
              </a:rPr>
              <a:t> </a:t>
            </a:r>
            <a:r>
              <a:rPr lang="es-ES" sz="1500" dirty="0" err="1">
                <a:latin typeface="Graphik" panose="020B0503030202060203" pitchFamily="34" charset="0"/>
              </a:rPr>
              <a:t>assignar</a:t>
            </a:r>
            <a:r>
              <a:rPr lang="es-ES" sz="1500" dirty="0">
                <a:latin typeface="Graphik" panose="020B0503030202060203" pitchFamily="34" charset="0"/>
              </a:rPr>
              <a:t> el block (Ex: </a:t>
            </a:r>
            <a:r>
              <a:rPr lang="es-ES" sz="1500" dirty="0" err="1">
                <a:latin typeface="Graphik" panose="020B0503030202060203" pitchFamily="34" charset="0"/>
              </a:rPr>
              <a:t>Datanode</a:t>
            </a:r>
            <a:r>
              <a:rPr lang="es-ES" sz="1500" dirty="0">
                <a:latin typeface="Graphik" panose="020B0503030202060203" pitchFamily="34" charset="0"/>
              </a:rPr>
              <a:t> 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E8C12-3765-435D-B9B7-9D8F35B7DDC4}"/>
              </a:ext>
            </a:extLst>
          </p:cNvPr>
          <p:cNvSpPr txBox="1"/>
          <p:nvPr/>
        </p:nvSpPr>
        <p:spPr>
          <a:xfrm>
            <a:off x="8358447" y="2814618"/>
            <a:ext cx="12850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err="1">
                <a:latin typeface="Graphik" panose="020B0503030202060203" pitchFamily="34" charset="0"/>
              </a:rPr>
              <a:t>Namenode</a:t>
            </a:r>
            <a:endParaRPr lang="es-ES" sz="1500" dirty="0">
              <a:latin typeface="Graphik" panose="020B050303020206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01A33C-579B-4FFE-95A0-2E42DF09B445}"/>
              </a:ext>
            </a:extLst>
          </p:cNvPr>
          <p:cNvSpPr txBox="1"/>
          <p:nvPr/>
        </p:nvSpPr>
        <p:spPr>
          <a:xfrm>
            <a:off x="2837680" y="5490027"/>
            <a:ext cx="12850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latin typeface="Graphik" panose="020B0503030202060203" pitchFamily="34" charset="0"/>
              </a:rPr>
              <a:t>Datanode</a:t>
            </a:r>
            <a:r>
              <a:rPr lang="es-ES" sz="1300" dirty="0">
                <a:latin typeface="Graphik" panose="020B0503030202060203" pitchFamily="34" charset="0"/>
              </a:rPr>
              <a:t>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CD2C68-A116-47BD-BB18-1DDB504F6A4D}"/>
              </a:ext>
            </a:extLst>
          </p:cNvPr>
          <p:cNvSpPr txBox="1"/>
          <p:nvPr/>
        </p:nvSpPr>
        <p:spPr>
          <a:xfrm>
            <a:off x="3866941" y="5498937"/>
            <a:ext cx="12850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latin typeface="Graphik" panose="020B0503030202060203" pitchFamily="34" charset="0"/>
              </a:rPr>
              <a:t>Datanode</a:t>
            </a:r>
            <a:r>
              <a:rPr lang="es-ES" sz="1300" dirty="0">
                <a:latin typeface="Graphik" panose="020B0503030202060203" pitchFamily="34" charset="0"/>
              </a:rPr>
              <a:t>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0A5792-4FFD-489F-BEA0-013AC926214D}"/>
              </a:ext>
            </a:extLst>
          </p:cNvPr>
          <p:cNvSpPr txBox="1"/>
          <p:nvPr/>
        </p:nvSpPr>
        <p:spPr>
          <a:xfrm>
            <a:off x="4896202" y="5490027"/>
            <a:ext cx="12850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latin typeface="Graphik" panose="020B0503030202060203" pitchFamily="34" charset="0"/>
              </a:rPr>
              <a:t>Datanode</a:t>
            </a:r>
            <a:r>
              <a:rPr lang="es-ES" sz="1300" dirty="0">
                <a:latin typeface="Graphik" panose="020B0503030202060203" pitchFamily="34" charset="0"/>
              </a:rPr>
              <a:t>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252DE-E18D-4051-907A-7DC5B26CB2EC}"/>
              </a:ext>
            </a:extLst>
          </p:cNvPr>
          <p:cNvSpPr txBox="1"/>
          <p:nvPr/>
        </p:nvSpPr>
        <p:spPr>
          <a:xfrm>
            <a:off x="5866686" y="5476923"/>
            <a:ext cx="12850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>
                <a:latin typeface="Graphik" panose="020B0503030202060203" pitchFamily="34" charset="0"/>
              </a:rPr>
              <a:t>Datanode</a:t>
            </a:r>
            <a:r>
              <a:rPr lang="es-ES" sz="1300" dirty="0">
                <a:latin typeface="Graphik" panose="020B0503030202060203" pitchFamily="34" charset="0"/>
              </a:rPr>
              <a:t> 4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CD38B01-19C2-442E-85EB-B4892C45A29E}"/>
              </a:ext>
            </a:extLst>
          </p:cNvPr>
          <p:cNvCxnSpPr>
            <a:cxnSpLocks/>
            <a:stCxn id="55" idx="3"/>
            <a:endCxn id="61" idx="3"/>
          </p:cNvCxnSpPr>
          <p:nvPr/>
        </p:nvCxnSpPr>
        <p:spPr>
          <a:xfrm flipV="1">
            <a:off x="9230040" y="2976201"/>
            <a:ext cx="413500" cy="810620"/>
          </a:xfrm>
          <a:prstGeom prst="bentConnector3">
            <a:avLst>
              <a:gd name="adj1" fmla="val 1552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5B12D1-A250-44C5-B87F-6EAAC841B763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9000993" y="3137783"/>
            <a:ext cx="1" cy="1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D62F44-811D-4D19-97D3-9EE4FBFC74AF}"/>
              </a:ext>
            </a:extLst>
          </p:cNvPr>
          <p:cNvSpPr/>
          <p:nvPr/>
        </p:nvSpPr>
        <p:spPr>
          <a:xfrm>
            <a:off x="2796338" y="4151695"/>
            <a:ext cx="447040" cy="420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20846E-01B2-432A-AC5E-A6470F2A6C85}"/>
              </a:ext>
            </a:extLst>
          </p:cNvPr>
          <p:cNvSpPr txBox="1"/>
          <p:nvPr/>
        </p:nvSpPr>
        <p:spPr>
          <a:xfrm>
            <a:off x="3211195" y="4213658"/>
            <a:ext cx="23971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Graphik" panose="020B0503030202060203" pitchFamily="34" charset="0"/>
              </a:rPr>
              <a:t>Es </a:t>
            </a:r>
            <a:r>
              <a:rPr lang="es-ES" sz="1300" dirty="0" err="1">
                <a:latin typeface="Graphik" panose="020B0503030202060203" pitchFamily="34" charset="0"/>
              </a:rPr>
              <a:t>realitza</a:t>
            </a:r>
            <a:r>
              <a:rPr lang="es-ES" sz="1300" dirty="0">
                <a:latin typeface="Graphik" panose="020B0503030202060203" pitchFamily="34" charset="0"/>
              </a:rPr>
              <a:t> </a:t>
            </a:r>
            <a:r>
              <a:rPr lang="es-ES" sz="1300" dirty="0" err="1">
                <a:latin typeface="Graphik" panose="020B0503030202060203" pitchFamily="34" charset="0"/>
              </a:rPr>
              <a:t>l’assignació</a:t>
            </a:r>
            <a:endParaRPr lang="es-ES" sz="1300" dirty="0">
              <a:latin typeface="Graphik" panose="020B0503030202060203" pitchFamily="34" charset="0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FC273190-7FD2-4547-9124-19D4F2826A99}"/>
              </a:ext>
            </a:extLst>
          </p:cNvPr>
          <p:cNvSpPr/>
          <p:nvPr/>
        </p:nvSpPr>
        <p:spPr>
          <a:xfrm>
            <a:off x="3174533" y="5062471"/>
            <a:ext cx="629283" cy="3414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Block 1</a:t>
            </a: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8474C4EB-1FB7-44F9-A585-597FE9BD576F}"/>
              </a:ext>
            </a:extLst>
          </p:cNvPr>
          <p:cNvSpPr txBox="1"/>
          <p:nvPr/>
        </p:nvSpPr>
        <p:spPr>
          <a:xfrm rot="19488606">
            <a:off x="217280" y="4914162"/>
            <a:ext cx="3047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Factor de </a:t>
            </a:r>
            <a:r>
              <a:rPr lang="es-ES" sz="3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replicació</a:t>
            </a:r>
            <a:endParaRPr lang="es-E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9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1" grpId="0" animBg="1"/>
      <p:bldP spid="42" grpId="0"/>
      <p:bldP spid="43" grpId="0" animBg="1"/>
      <p:bldP spid="44" grpId="0"/>
      <p:bldP spid="45" grpId="0"/>
      <p:bldP spid="47" grpId="0"/>
      <p:bldP spid="53" grpId="0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/>
      <p:bldP spid="83" grpId="0" animBg="1"/>
      <p:bldP spid="84" grpId="0"/>
      <p:bldP spid="67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r>
              <a:rPr lang="en-US" sz="3000" dirty="0" err="1"/>
              <a:t>Disseny</a:t>
            </a:r>
            <a:r>
              <a:rPr lang="en-US" sz="3000" dirty="0"/>
              <a:t>: </a:t>
            </a:r>
            <a:r>
              <a:rPr lang="en-US" sz="3000" dirty="0" err="1"/>
              <a:t>Arquitectura</a:t>
            </a:r>
            <a:r>
              <a:rPr lang="en-US" sz="3000" dirty="0"/>
              <a:t> del </a:t>
            </a:r>
            <a:r>
              <a:rPr lang="en-US" sz="3000" dirty="0" err="1"/>
              <a:t>sistema</a:t>
            </a:r>
            <a:r>
              <a:rPr lang="en-US" sz="3000" dirty="0"/>
              <a:t> </a:t>
            </a:r>
            <a:r>
              <a:rPr lang="en-US" sz="3000" dirty="0" err="1"/>
              <a:t>implementat</a:t>
            </a:r>
            <a:endParaRPr lang="en-US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59D8D3-68C1-4549-B74C-D8902CBC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0"/>
            <a:ext cx="2468880" cy="1155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88F21E-7194-427F-8D5B-352BC98B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8" y="1013850"/>
            <a:ext cx="9944503" cy="5690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EFBFB-B9EA-46A2-8500-5A25B24EA663}"/>
              </a:ext>
            </a:extLst>
          </p:cNvPr>
          <p:cNvSpPr txBox="1"/>
          <p:nvPr/>
        </p:nvSpPr>
        <p:spPr>
          <a:xfrm rot="19488606">
            <a:off x="1913833" y="1977615"/>
            <a:ext cx="30474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Expose</a:t>
            </a:r>
            <a:r>
              <a:rPr lang="es-ES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3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Ports</a:t>
            </a:r>
            <a:endParaRPr lang="es-E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72F499E-564F-4547-9146-C243069E931B}"/>
              </a:ext>
            </a:extLst>
          </p:cNvPr>
          <p:cNvGrpSpPr/>
          <p:nvPr/>
        </p:nvGrpSpPr>
        <p:grpSpPr>
          <a:xfrm>
            <a:off x="9155343" y="1215564"/>
            <a:ext cx="1367204" cy="1228734"/>
            <a:chOff x="4049117" y="645440"/>
            <a:chExt cx="1625600" cy="1625600"/>
          </a:xfrm>
        </p:grpSpPr>
        <p:pic>
          <p:nvPicPr>
            <p:cNvPr id="7" name="Picture 2" descr="Resultado de imagen de icono fichero png">
              <a:extLst>
                <a:ext uri="{FF2B5EF4-FFF2-40B4-BE49-F238E27FC236}">
                  <a16:creationId xmlns:a16="http://schemas.microsoft.com/office/drawing/2014/main" id="{A581BE7B-8776-4958-8861-F10E0D770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117" y="645440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B5F87E5-9743-480C-8163-545570EA4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689" y="979262"/>
              <a:ext cx="1082455" cy="957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5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474</Words>
  <Application>Microsoft Office PowerPoint</Application>
  <PresentationFormat>Panorámica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Graphik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Alex Garcia</cp:lastModifiedBy>
  <cp:revision>165</cp:revision>
  <dcterms:created xsi:type="dcterms:W3CDTF">2018-04-24T17:14:44Z</dcterms:created>
  <dcterms:modified xsi:type="dcterms:W3CDTF">2019-07-04T20:39:45Z</dcterms:modified>
</cp:coreProperties>
</file>