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5deb105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5deb105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5deb1056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5deb1056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5deb1056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5deb1056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5356ca363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5356ca36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5356ca363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5356ca36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5356ca363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5356ca363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5356ca363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5356ca363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356ca36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5356ca36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356ca36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356ca36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5356ca36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5356ca36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5deb105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5deb105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5deb105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5deb105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5356ca36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5356ca36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5356ca36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5356ca36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5356ca36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5356ca36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539725"/>
            <a:ext cx="85206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Modelos de clasificación para detectar sitios web fraudulentos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463622"/>
            <a:ext cx="42426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Alejandro Garcia Carballo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Juan Plúa Gutiérrez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3F3F3"/>
                </a:solidFill>
              </a:rPr>
              <a:t>Aprenentatge Computacional</a:t>
            </a:r>
            <a:endParaRPr b="1" sz="900">
              <a:solidFill>
                <a:srgbClr val="F3F3F3"/>
              </a:solidFill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Grupo GA608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 de un prototipo</a:t>
            </a:r>
            <a:endParaRPr/>
          </a:p>
        </p:txBody>
      </p:sp>
      <p:sp>
        <p:nvSpPr>
          <p:cNvPr id="370" name="Google Shape;370;p22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Regresión logística L2</a:t>
            </a:r>
            <a:endParaRPr sz="1800"/>
          </a:p>
        </p:txBody>
      </p:sp>
      <p:sp>
        <p:nvSpPr>
          <p:cNvPr id="371" name="Google Shape;371;p22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72" name="Google Shape;3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2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74" name="Google Shape;3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000" y="2142250"/>
            <a:ext cx="6352099" cy="215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 de un prototipo</a:t>
            </a:r>
            <a:endParaRPr/>
          </a:p>
        </p:txBody>
      </p:sp>
      <p:sp>
        <p:nvSpPr>
          <p:cNvPr id="380" name="Google Shape;380;p23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SVM Linear</a:t>
            </a:r>
            <a:endParaRPr sz="1800"/>
          </a:p>
        </p:txBody>
      </p:sp>
      <p:sp>
        <p:nvSpPr>
          <p:cNvPr id="381" name="Google Shape;381;p23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82" name="Google Shape;3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3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84" name="Google Shape;3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975" y="2177275"/>
            <a:ext cx="6700148" cy="22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 de un prototipo</a:t>
            </a:r>
            <a:endParaRPr/>
          </a:p>
        </p:txBody>
      </p:sp>
      <p:sp>
        <p:nvSpPr>
          <p:cNvPr id="390" name="Google Shape;390;p24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ROC SVM linear para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c</a:t>
            </a:r>
            <a:r>
              <a:rPr lang="en-GB" sz="1800"/>
              <a:t>ada clase</a:t>
            </a:r>
            <a:endParaRPr sz="1800"/>
          </a:p>
        </p:txBody>
      </p:sp>
      <p:sp>
        <p:nvSpPr>
          <p:cNvPr id="391" name="Google Shape;391;p24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92" name="Google Shape;3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4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94" name="Google Shape;3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650" y="1535800"/>
            <a:ext cx="4322651" cy="287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 del aprendizaje</a:t>
            </a:r>
            <a:endParaRPr/>
          </a:p>
        </p:txBody>
      </p:sp>
      <p:sp>
        <p:nvSpPr>
          <p:cNvPr id="400" name="Google Shape;400;p25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" name="Google Shape;401;p25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402" name="Google Shape;4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5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404" name="Google Shape;4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187" y="1410775"/>
            <a:ext cx="5071624" cy="31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 sobre la viabilidad del aprendizaje</a:t>
            </a:r>
            <a:endParaRPr/>
          </a:p>
        </p:txBody>
      </p:sp>
      <p:sp>
        <p:nvSpPr>
          <p:cNvPr id="410" name="Google Shape;410;p26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Dificultades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Planteamiento de clasificación de los datos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Conclusiones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Hemos conseguido un modelo con un F1 aceptable.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Clasificación con un buen rendimiento.</a:t>
            </a:r>
            <a:endParaRPr sz="1600"/>
          </a:p>
        </p:txBody>
      </p:sp>
      <p:sp>
        <p:nvSpPr>
          <p:cNvPr id="411" name="Google Shape;411;p26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412" name="Google Shape;4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6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Actividad</a:t>
            </a:r>
            <a:endParaRPr/>
          </a:p>
        </p:txBody>
      </p:sp>
      <p:sp>
        <p:nvSpPr>
          <p:cNvPr id="419" name="Google Shape;419;p27"/>
          <p:cNvSpPr txBox="1"/>
          <p:nvPr>
            <p:ph idx="1" type="body"/>
          </p:nvPr>
        </p:nvSpPr>
        <p:spPr>
          <a:xfrm>
            <a:off x="1303800" y="1651250"/>
            <a:ext cx="7030500" cy="29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El trabajo en grupo ha facilitado llevar a cabo el proyecto.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Esta actividad ha tenido un objetivo claro</a:t>
            </a:r>
            <a:r>
              <a:rPr lang="en-GB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El aspecto más positivo ha sido aprender a aplicar diferentes técnicas para realizar un modelo de clasificación.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Durante la realización de la práctica hemos notado carencias a la hora identificar qué medida de rendimiento escoger.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Google Shape;420;p27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421" name="Google Shape;4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7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type="ctrTitle"/>
          </p:nvPr>
        </p:nvSpPr>
        <p:spPr>
          <a:xfrm>
            <a:off x="349450" y="1256900"/>
            <a:ext cx="85206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¡Gracias por vuestra atención!</a:t>
            </a:r>
            <a:endParaRPr/>
          </a:p>
        </p:txBody>
      </p:sp>
      <p:sp>
        <p:nvSpPr>
          <p:cNvPr id="428" name="Google Shape;428;p28"/>
          <p:cNvSpPr txBox="1"/>
          <p:nvPr>
            <p:ph idx="1" type="subTitle"/>
          </p:nvPr>
        </p:nvSpPr>
        <p:spPr>
          <a:xfrm>
            <a:off x="3109500" y="3132800"/>
            <a:ext cx="29250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Alejandro Garcia Carballo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Juan Plúa Gutiérrez</a:t>
            </a:r>
            <a:endParaRPr/>
          </a:p>
        </p:txBody>
      </p:sp>
      <p:pic>
        <p:nvPicPr>
          <p:cNvPr id="429" name="Google Shape;4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8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3F3F3"/>
                </a:solidFill>
              </a:rPr>
              <a:t>Aprenentatge Computacional</a:t>
            </a:r>
            <a:endParaRPr b="1" sz="900">
              <a:solidFill>
                <a:srgbClr val="F3F3F3"/>
              </a:solidFill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Grupo GA608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Analizar los atributos de una base de datos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Aplicar modelos de clasificación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Analizar el rendimiento de cada modelo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Resolución sobre un problema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Conclusiones</a:t>
            </a:r>
            <a:endParaRPr sz="1800"/>
          </a:p>
        </p:txBody>
      </p:sp>
      <p:sp>
        <p:nvSpPr>
          <p:cNvPr id="288" name="Google Shape;288;p14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Datos de entrada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15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00" name="Google Shape;3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925" y="1133625"/>
            <a:ext cx="4873648" cy="36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16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08" name="Google Shape;3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10" name="Google Shape;3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075" y="2523225"/>
            <a:ext cx="3816975" cy="19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2933" y="1372333"/>
            <a:ext cx="3532225" cy="10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4625" y="2545088"/>
            <a:ext cx="3711449" cy="1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Regresión logística</a:t>
            </a:r>
            <a:endParaRPr sz="1800"/>
          </a:p>
        </p:txBody>
      </p:sp>
      <p:sp>
        <p:nvSpPr>
          <p:cNvPr id="319" name="Google Shape;319;p17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7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400" y="552825"/>
            <a:ext cx="4099224" cy="438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SVM</a:t>
            </a:r>
            <a:endParaRPr sz="1800"/>
          </a:p>
        </p:txBody>
      </p:sp>
      <p:sp>
        <p:nvSpPr>
          <p:cNvPr id="329" name="Google Shape;329;p18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30" name="Google Shape;3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8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32" name="Google Shape;3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50" y="1810225"/>
            <a:ext cx="4164276" cy="258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875" y="367050"/>
            <a:ext cx="4062900" cy="321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2875" y="3582175"/>
            <a:ext cx="4100625" cy="96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150" y="104725"/>
            <a:ext cx="4100624" cy="2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</a:t>
            </a:r>
            <a:r>
              <a:rPr lang="en-GB"/>
              <a:t> de un prototipo</a:t>
            </a:r>
            <a:endParaRPr/>
          </a:p>
        </p:txBody>
      </p:sp>
      <p:sp>
        <p:nvSpPr>
          <p:cNvPr id="341" name="Google Shape;341;p19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p19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43" name="Google Shape;3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9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45" name="Google Shape;3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200" y="1704725"/>
            <a:ext cx="2541599" cy="25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 de un prototipo</a:t>
            </a:r>
            <a:endParaRPr/>
          </a:p>
        </p:txBody>
      </p:sp>
      <p:sp>
        <p:nvSpPr>
          <p:cNvPr id="351" name="Google Shape;351;p20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Numpy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Math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Sklearn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Pandas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Matplotlib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20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53" name="Google Shape;3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0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</a:t>
            </a:r>
            <a:r>
              <a:rPr lang="en-GB"/>
              <a:t> de un prototipo</a:t>
            </a:r>
            <a:endParaRPr/>
          </a:p>
        </p:txBody>
      </p:sp>
      <p:sp>
        <p:nvSpPr>
          <p:cNvPr id="360" name="Google Shape;360;p21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F1 score con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Regresión logístca</a:t>
            </a:r>
            <a:endParaRPr sz="1800"/>
          </a:p>
        </p:txBody>
      </p:sp>
      <p:sp>
        <p:nvSpPr>
          <p:cNvPr id="361" name="Google Shape;361;p21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62" name="Google Shape;3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1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64" name="Google Shape;3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150" y="1196512"/>
            <a:ext cx="4908153" cy="3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