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2"/>
    <p:restoredTop sz="96327"/>
  </p:normalViewPr>
  <p:slideViewPr>
    <p:cSldViewPr snapToGrid="0" snapToObjects="1">
      <p:cViewPr>
        <p:scale>
          <a:sx n="113" d="100"/>
          <a:sy n="113" d="100"/>
        </p:scale>
        <p:origin x="35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5FED6A-BD6D-3467-B354-B46FAE637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Bydlac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0B1C5FC-6AED-F2DA-7773-7A16E6B9C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Platforma integracyjna dla studentów z funkcją komunikatora</a:t>
            </a:r>
          </a:p>
        </p:txBody>
      </p:sp>
    </p:spTree>
    <p:extLst>
      <p:ext uri="{BB962C8B-B14F-4D97-AF65-F5344CB8AC3E}">
        <p14:creationId xmlns:p14="http://schemas.microsoft.com/office/powerpoint/2010/main" val="23947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609AEE-CF96-9152-4B9E-E5629882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ryzyka – Analiza SWOT</a:t>
            </a:r>
            <a:br>
              <a:rPr lang="pl-PL" dirty="0"/>
            </a:br>
            <a:r>
              <a:rPr lang="pl-PL" sz="3200" dirty="0"/>
              <a:t>WEAKNESSES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12A476F-B47C-743C-7D48-D88F5BA73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356187"/>
              </p:ext>
            </p:extLst>
          </p:nvPr>
        </p:nvGraphicFramePr>
        <p:xfrm>
          <a:off x="1371600" y="2286000"/>
          <a:ext cx="9601200" cy="3662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19584783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92336126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0093012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086822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Słabości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Prawdopodobieństwo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Wpływ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Zapobieganie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18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Udział projektu w rynku jest niski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Wysokie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Wysoki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Wymyślenie innowacyjnych rozwiązań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9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Umiarkowane doświadczenie grupy wykonawczej w projektach tego typu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Pewne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Bardzo wysoki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Szybkie </a:t>
                      </a:r>
                      <a:r>
                        <a:rPr lang="pl-PL" dirty="0" err="1"/>
                        <a:t>crash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course’y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7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Brak motywacji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Bardzo wysokie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Średni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Grupowa przerwa i spotkanie w celu oderwania się od prac projektowych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8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6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609AEE-CF96-9152-4B9E-E5629882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ryzyka – Analiza SWOT</a:t>
            </a:r>
            <a:br>
              <a:rPr lang="pl-PL" dirty="0"/>
            </a:br>
            <a:r>
              <a:rPr lang="pl-PL" sz="3200" dirty="0"/>
              <a:t>THREATS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12A476F-B47C-743C-7D48-D88F5BA73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654361"/>
              </p:ext>
            </p:extLst>
          </p:nvPr>
        </p:nvGraphicFramePr>
        <p:xfrm>
          <a:off x="1371600" y="2286000"/>
          <a:ext cx="9601200" cy="2199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19584783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92336126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0093012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086822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Zagrożenia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Prawdopodobieństwo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Wpływ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Zapobieganie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18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Natłok innych zadań akademickich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Wysokie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Średni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Ustalanie realistycznych </a:t>
                      </a:r>
                      <a:r>
                        <a:rPr lang="pl-PL" dirty="0" err="1"/>
                        <a:t>deadline’ów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9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Choroba poszczególnych członków zespołu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Średnie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Średni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Reorganizacja pracy w celu spełnienia </a:t>
                      </a:r>
                      <a:r>
                        <a:rPr lang="pl-PL" dirty="0" err="1"/>
                        <a:t>deadline’ów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7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04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3E28F8-D8D3-D2BB-BF67-F2983108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l-PL" dirty="0"/>
              <a:t>Członkowie grupy i organizacja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D144D6-AE0E-031E-DE9F-139F79ED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Karol Błaszczak – Testy i dokumentacja</a:t>
            </a:r>
          </a:p>
          <a:p>
            <a:r>
              <a:rPr lang="pl-PL" dirty="0"/>
              <a:t>Kacper Cienkosz – </a:t>
            </a:r>
            <a:r>
              <a:rPr lang="pl-PL" dirty="0" err="1"/>
              <a:t>Backend</a:t>
            </a:r>
            <a:endParaRPr lang="pl-PL" dirty="0"/>
          </a:p>
          <a:p>
            <a:r>
              <a:rPr lang="pl-PL" dirty="0"/>
              <a:t>Miłosz Dubiel – </a:t>
            </a:r>
            <a:r>
              <a:rPr lang="pl-PL" dirty="0" err="1"/>
              <a:t>Frontend</a:t>
            </a:r>
            <a:endParaRPr lang="pl-PL" dirty="0"/>
          </a:p>
          <a:p>
            <a:r>
              <a:rPr lang="pl-PL" dirty="0"/>
              <a:t>Krystian Sitarz – </a:t>
            </a:r>
            <a:r>
              <a:rPr lang="pl-PL" dirty="0" err="1"/>
              <a:t>Frontend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949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B5B448-9ACA-2D95-EAE4-9B99A226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technologiczny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E9CF85-2FDD-AF4A-346B-B148E8B5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Frontend</a:t>
            </a:r>
            <a:r>
              <a:rPr lang="pl-PL" dirty="0"/>
              <a:t>: </a:t>
            </a:r>
            <a:r>
              <a:rPr lang="pl-PL" dirty="0" err="1"/>
              <a:t>React</a:t>
            </a:r>
            <a:r>
              <a:rPr lang="pl-PL" dirty="0"/>
              <a:t> JS</a:t>
            </a:r>
          </a:p>
          <a:p>
            <a:r>
              <a:rPr lang="pl-PL" dirty="0" err="1"/>
              <a:t>Backend</a:t>
            </a:r>
            <a:r>
              <a:rPr lang="pl-PL" dirty="0"/>
              <a:t>: </a:t>
            </a:r>
            <a:r>
              <a:rPr lang="pl-PL" dirty="0" err="1"/>
              <a:t>Django</a:t>
            </a:r>
            <a:endParaRPr lang="pl-PL" dirty="0"/>
          </a:p>
          <a:p>
            <a:r>
              <a:rPr lang="pl-PL" dirty="0"/>
              <a:t>Baza danych: </a:t>
            </a:r>
            <a:r>
              <a:rPr lang="pl-PL" dirty="0" err="1"/>
              <a:t>PostgreSQL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938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D7CD45-782B-85CD-25E3-025AE30A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systemu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8AECF6-9278-9E8C-E7C2-A3B51711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Krystian</a:t>
            </a:r>
          </a:p>
        </p:txBody>
      </p:sp>
    </p:spTree>
    <p:extLst>
      <p:ext uri="{BB962C8B-B14F-4D97-AF65-F5344CB8AC3E}">
        <p14:creationId xmlns:p14="http://schemas.microsoft.com/office/powerpoint/2010/main" val="413018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736B9E-EB59-F3D8-9ABA-8502BF47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Mock-up</a:t>
            </a:r>
            <a:r>
              <a:rPr lang="pl-PL" dirty="0"/>
              <a:t> interfejsu</a:t>
            </a:r>
          </a:p>
        </p:txBody>
      </p:sp>
      <p:pic>
        <p:nvPicPr>
          <p:cNvPr id="7" name="Symbol zastępczy zawartości 6" descr="Obraz zawierający tekst&#10;&#10;Opis wygenerowany automatycznie">
            <a:extLst>
              <a:ext uri="{FF2B5EF4-FFF2-40B4-BE49-F238E27FC236}">
                <a16:creationId xmlns:a16="http://schemas.microsoft.com/office/drawing/2014/main" id="{900B9C12-3808-E30C-1352-1F6A1A987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172" y="1567543"/>
            <a:ext cx="8186056" cy="4604657"/>
          </a:xfrm>
        </p:spPr>
      </p:pic>
    </p:spTree>
    <p:extLst>
      <p:ext uri="{BB962C8B-B14F-4D97-AF65-F5344CB8AC3E}">
        <p14:creationId xmlns:p14="http://schemas.microsoft.com/office/powerpoint/2010/main" val="403184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736B9E-EB59-F3D8-9ABA-8502BF47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Mock-up</a:t>
            </a:r>
            <a:r>
              <a:rPr lang="pl-PL" dirty="0"/>
              <a:t> interfejsu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900B9C12-3808-E30C-1352-1F6A1A987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79172" y="1567543"/>
            <a:ext cx="8186056" cy="4604656"/>
          </a:xfrm>
        </p:spPr>
      </p:pic>
    </p:spTree>
    <p:extLst>
      <p:ext uri="{BB962C8B-B14F-4D97-AF65-F5344CB8AC3E}">
        <p14:creationId xmlns:p14="http://schemas.microsoft.com/office/powerpoint/2010/main" val="18248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5AD1C5-35B6-F791-F503-284FA62C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Zewnętrzne API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10E362-AA38-A025-73E1-3FD9D4B7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Google </a:t>
            </a:r>
            <a:r>
              <a:rPr lang="pl-PL" dirty="0" err="1"/>
              <a:t>maps</a:t>
            </a:r>
            <a:r>
              <a:rPr lang="pl-PL" dirty="0"/>
              <a:t> API</a:t>
            </a:r>
          </a:p>
          <a:p>
            <a:r>
              <a:rPr lang="pl-PL" dirty="0" err="1"/>
              <a:t>Spotify</a:t>
            </a:r>
            <a:r>
              <a:rPr lang="pl-PL" dirty="0"/>
              <a:t> API</a:t>
            </a:r>
          </a:p>
          <a:p>
            <a:r>
              <a:rPr lang="pl-PL" dirty="0"/>
              <a:t>Logowanie przez Google</a:t>
            </a:r>
          </a:p>
        </p:txBody>
      </p:sp>
    </p:spTree>
    <p:extLst>
      <p:ext uri="{BB962C8B-B14F-4D97-AF65-F5344CB8AC3E}">
        <p14:creationId xmlns:p14="http://schemas.microsoft.com/office/powerpoint/2010/main" val="217188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87A124-548C-854D-C77B-5428BE95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Use-cases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94E38EB-AA04-B06E-46AB-7EE0145B1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597044" y="1428750"/>
            <a:ext cx="7150311" cy="4743450"/>
          </a:xfrm>
        </p:spPr>
      </p:pic>
    </p:spTree>
    <p:extLst>
      <p:ext uri="{BB962C8B-B14F-4D97-AF65-F5344CB8AC3E}">
        <p14:creationId xmlns:p14="http://schemas.microsoft.com/office/powerpoint/2010/main" val="241316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4C87BC-747C-B6AB-EEE7-AE2B0862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Use-cases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E3231157-68AC-5EDB-76F1-4A8E6D7FA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464" y="1428750"/>
            <a:ext cx="8439072" cy="4746978"/>
          </a:xfrm>
        </p:spPr>
      </p:pic>
    </p:spTree>
    <p:extLst>
      <p:ext uri="{BB962C8B-B14F-4D97-AF65-F5344CB8AC3E}">
        <p14:creationId xmlns:p14="http://schemas.microsoft.com/office/powerpoint/2010/main" val="2204509972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Przycinanie</Template>
  <TotalTime>113</TotalTime>
  <Words>147</Words>
  <Application>Microsoft Macintosh PowerPoint</Application>
  <PresentationFormat>Panoramiczny</PresentationFormat>
  <Paragraphs>51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3" baseType="lpstr">
      <vt:lpstr>Franklin Gothic Book</vt:lpstr>
      <vt:lpstr>Przycinanie</vt:lpstr>
      <vt:lpstr>Bydlac</vt:lpstr>
      <vt:lpstr>Członkowie grupy i organizacja pracy</vt:lpstr>
      <vt:lpstr>Stack technologiczny</vt:lpstr>
      <vt:lpstr>Architektura systemu</vt:lpstr>
      <vt:lpstr>Mock-up interfejsu</vt:lpstr>
      <vt:lpstr>Mock-up interfejsu</vt:lpstr>
      <vt:lpstr>Zewnętrzne API</vt:lpstr>
      <vt:lpstr>Use-cases</vt:lpstr>
      <vt:lpstr>Use-cases</vt:lpstr>
      <vt:lpstr>Analiza ryzyka – Analiza SWOT WEAKNESSES</vt:lpstr>
      <vt:lpstr>Analiza ryzyka – Analiza SWOT THREATS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Bydlac</dc:title>
  <dc:creator>Kacper Cienkosz</dc:creator>
  <cp:lastModifiedBy>Kacper Cienkosz</cp:lastModifiedBy>
  <cp:revision>9</cp:revision>
  <dcterms:created xsi:type="dcterms:W3CDTF">2022-10-23T09:31:07Z</dcterms:created>
  <dcterms:modified xsi:type="dcterms:W3CDTF">2022-10-25T22:12:35Z</dcterms:modified>
</cp:coreProperties>
</file>