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9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5FED6A-BD6D-3467-B354-B46FAE637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Bydlac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B1C5FC-6AED-F2DA-7773-7A16E6B9C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Platforma integracyjna dla studentów z funkcją komunikatora</a:t>
            </a:r>
          </a:p>
        </p:txBody>
      </p:sp>
    </p:spTree>
    <p:extLst>
      <p:ext uri="{BB962C8B-B14F-4D97-AF65-F5344CB8AC3E}">
        <p14:creationId xmlns:p14="http://schemas.microsoft.com/office/powerpoint/2010/main" val="23947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3E28F8-D8D3-D2BB-BF67-F2983108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D144D6-AE0E-031E-DE9F-139F79ED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Karol Błaszczak</a:t>
            </a:r>
          </a:p>
          <a:p>
            <a:r>
              <a:rPr lang="pl-PL" dirty="0"/>
              <a:t>Kacper Cienkosz</a:t>
            </a:r>
          </a:p>
          <a:p>
            <a:r>
              <a:rPr lang="pl-PL" dirty="0"/>
              <a:t>Miłosz Dubiel</a:t>
            </a:r>
          </a:p>
          <a:p>
            <a:r>
              <a:rPr lang="pl-PL" dirty="0"/>
              <a:t>Krystian Sitarz</a:t>
            </a:r>
          </a:p>
        </p:txBody>
      </p:sp>
    </p:spTree>
    <p:extLst>
      <p:ext uri="{BB962C8B-B14F-4D97-AF65-F5344CB8AC3E}">
        <p14:creationId xmlns:p14="http://schemas.microsoft.com/office/powerpoint/2010/main" val="402949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B5B448-9ACA-2D95-EAE4-9B99A226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technologiczny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E9CF85-2FDD-AF4A-346B-B148E8B5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Frontend</a:t>
            </a:r>
            <a:r>
              <a:rPr lang="pl-PL" dirty="0"/>
              <a:t>: </a:t>
            </a:r>
            <a:r>
              <a:rPr lang="pl-PL" dirty="0" err="1"/>
              <a:t>React</a:t>
            </a:r>
            <a:r>
              <a:rPr lang="pl-PL" dirty="0"/>
              <a:t> JS</a:t>
            </a:r>
          </a:p>
          <a:p>
            <a:r>
              <a:rPr lang="pl-PL" dirty="0" err="1"/>
              <a:t>Backend</a:t>
            </a:r>
            <a:r>
              <a:rPr lang="pl-PL" dirty="0"/>
              <a:t>: </a:t>
            </a:r>
            <a:r>
              <a:rPr lang="pl-PL" dirty="0" err="1"/>
              <a:t>Django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938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7CD45-782B-85CD-25E3-025AE30A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8AECF6-9278-9E8C-E7C2-A3B51711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0181046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31</TotalTime>
  <Words>27</Words>
  <Application>Microsoft Macintosh PowerPoint</Application>
  <PresentationFormat>Panoramiczny</PresentationFormat>
  <Paragraphs>10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6" baseType="lpstr">
      <vt:lpstr>Franklin Gothic Book</vt:lpstr>
      <vt:lpstr>Przycinanie</vt:lpstr>
      <vt:lpstr>Bydlac</vt:lpstr>
      <vt:lpstr>Członkowie grupy</vt:lpstr>
      <vt:lpstr>Stack technologiczny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Bydlac</dc:title>
  <dc:creator>Kacper Cienkosz</dc:creator>
  <cp:lastModifiedBy>Kacper Cienkosz</cp:lastModifiedBy>
  <cp:revision>1</cp:revision>
  <dcterms:created xsi:type="dcterms:W3CDTF">2022-10-23T09:31:07Z</dcterms:created>
  <dcterms:modified xsi:type="dcterms:W3CDTF">2022-10-23T10:02:49Z</dcterms:modified>
</cp:coreProperties>
</file>