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FED6A-BD6D-3467-B354-B46FAE63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Bydlac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B1C5FC-6AED-F2DA-7773-7A16E6B9C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Platforma integracyjna dla studentów z funkcją komunikatora</a:t>
            </a:r>
          </a:p>
        </p:txBody>
      </p:sp>
    </p:spTree>
    <p:extLst>
      <p:ext uri="{BB962C8B-B14F-4D97-AF65-F5344CB8AC3E}">
        <p14:creationId xmlns:p14="http://schemas.microsoft.com/office/powerpoint/2010/main" val="2394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E28F8-D8D3-D2BB-BF67-F298310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144D6-AE0E-031E-DE9F-139F79ED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Karol Błaszczak – Testy i dokumentacja</a:t>
            </a:r>
          </a:p>
          <a:p>
            <a:r>
              <a:rPr lang="pl-PL" dirty="0"/>
              <a:t>Kacper Cienkosz – </a:t>
            </a:r>
            <a:r>
              <a:rPr lang="pl-PL" dirty="0" err="1"/>
              <a:t>Backend</a:t>
            </a:r>
            <a:endParaRPr lang="pl-PL" dirty="0"/>
          </a:p>
          <a:p>
            <a:r>
              <a:rPr lang="pl-PL" dirty="0"/>
              <a:t>Miłosz Dubiel –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/>
              <a:t>Krystian Sitarz – </a:t>
            </a:r>
            <a:r>
              <a:rPr lang="pl-PL" dirty="0" err="1"/>
              <a:t>Frontend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4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448-9ACA-2D95-EAE4-9B99A226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9CF85-2FDD-AF4A-346B-B148E8B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 </a:t>
            </a:r>
            <a:r>
              <a:rPr lang="pl-PL" dirty="0" err="1"/>
              <a:t>React</a:t>
            </a:r>
            <a:r>
              <a:rPr lang="pl-PL" dirty="0"/>
              <a:t> JS</a:t>
            </a:r>
          </a:p>
          <a:p>
            <a:r>
              <a:rPr lang="pl-PL" dirty="0" err="1"/>
              <a:t>Backend</a:t>
            </a:r>
            <a:r>
              <a:rPr lang="pl-PL" dirty="0"/>
              <a:t>: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Baza danych: </a:t>
            </a:r>
            <a:r>
              <a:rPr lang="pl-PL" dirty="0" err="1"/>
              <a:t>PostgreSQL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7CD45-782B-85CD-25E3-025AE30A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AECF6-9278-9E8C-E7C2-A3B51711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Coś tam</a:t>
            </a:r>
          </a:p>
        </p:txBody>
      </p:sp>
    </p:spTree>
    <p:extLst>
      <p:ext uri="{BB962C8B-B14F-4D97-AF65-F5344CB8AC3E}">
        <p14:creationId xmlns:p14="http://schemas.microsoft.com/office/powerpoint/2010/main" val="41301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15BB00-3E75-A9D2-0A9C-49B22DED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pl-PL" dirty="0"/>
              <a:t> interfejsu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54FB4A-45BB-8F32-C6C7-7779DF7E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Miłosz zrobi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953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AD1C5-35B6-F791-F503-284FA62C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Zewnętrzne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0E362-AA38-A025-73E1-3FD9D4B7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maps</a:t>
            </a:r>
            <a:r>
              <a:rPr lang="pl-PL" dirty="0"/>
              <a:t> API</a:t>
            </a:r>
          </a:p>
          <a:p>
            <a:r>
              <a:rPr lang="pl-PL" dirty="0" err="1"/>
              <a:t>Spotify</a:t>
            </a:r>
            <a:r>
              <a:rPr lang="pl-PL" dirty="0"/>
              <a:t> API (może)</a:t>
            </a:r>
          </a:p>
          <a:p>
            <a:r>
              <a:rPr lang="pl-PL" dirty="0"/>
              <a:t>Logowanie przez </a:t>
            </a:r>
            <a:r>
              <a:rPr lang="pl-PL" dirty="0" err="1"/>
              <a:t>google</a:t>
            </a:r>
            <a:r>
              <a:rPr lang="pl-PL" dirty="0"/>
              <a:t> (nawet nie wiem czy to </a:t>
            </a:r>
            <a:r>
              <a:rPr lang="pl-PL" dirty="0" err="1"/>
              <a:t>api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88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7A124-548C-854D-C77B-5428BE95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E24542-8DB6-9C71-C3A0-860C7E1D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Diagram 1</a:t>
            </a:r>
          </a:p>
        </p:txBody>
      </p:sp>
    </p:spTree>
    <p:extLst>
      <p:ext uri="{BB962C8B-B14F-4D97-AF65-F5344CB8AC3E}">
        <p14:creationId xmlns:p14="http://schemas.microsoft.com/office/powerpoint/2010/main" val="24131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C87BC-747C-B6AB-EEE7-AE2B0862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Use-cases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A43348-B8CF-4807-CD7C-C1584049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Diagram 2</a:t>
            </a:r>
          </a:p>
        </p:txBody>
      </p:sp>
    </p:spTree>
    <p:extLst>
      <p:ext uri="{BB962C8B-B14F-4D97-AF65-F5344CB8AC3E}">
        <p14:creationId xmlns:p14="http://schemas.microsoft.com/office/powerpoint/2010/main" val="220450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09AEE-CF96-9152-4B9E-E5629882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1AAABE-75F6-9818-7C34-A0320258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169699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39</TotalTime>
  <Words>78</Words>
  <Application>Microsoft Macintosh PowerPoint</Application>
  <PresentationFormat>Panoramiczny</PresentationFormat>
  <Paragraphs>24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Franklin Gothic Book</vt:lpstr>
      <vt:lpstr>Przycinanie</vt:lpstr>
      <vt:lpstr>Bydlac</vt:lpstr>
      <vt:lpstr>Członkowie grupy</vt:lpstr>
      <vt:lpstr>Stack technologiczny</vt:lpstr>
      <vt:lpstr>Architektura systemu</vt:lpstr>
      <vt:lpstr>Mock-up interfejsu</vt:lpstr>
      <vt:lpstr>Zewnętrzne API</vt:lpstr>
      <vt:lpstr>Use-cases</vt:lpstr>
      <vt:lpstr>Use-cases</vt:lpstr>
      <vt:lpstr>Analiza ryzyka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Bydlac</dc:title>
  <dc:creator>Kacper Cienkosz</dc:creator>
  <cp:lastModifiedBy>Kacper Cienkosz</cp:lastModifiedBy>
  <cp:revision>2</cp:revision>
  <dcterms:created xsi:type="dcterms:W3CDTF">2022-10-23T09:31:07Z</dcterms:created>
  <dcterms:modified xsi:type="dcterms:W3CDTF">2022-10-25T14:45:33Z</dcterms:modified>
</cp:coreProperties>
</file>