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38C6C0-EB38-426C-9936-8422FE3A19D0}">
  <a:tblStyle styleId="{6538C6C0-EB38-426C-9936-8422FE3A19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522046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522046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392d483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392d483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52204627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52204627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5a5db1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5a5db1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5a5db1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55a5db1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www.vox.com/2015/9/28/9408375/podcast-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mailto:kacieweb98@gmail.com" TargetMode="External"/><Relationship Id="rId5" Type="http://schemas.openxmlformats.org/officeDocument/2006/relationships/hyperlink" Target="https://www.linkedin.com/in/kacie-webster/" TargetMode="External"/><Relationship Id="rId6" Type="http://schemas.openxmlformats.org/officeDocument/2006/relationships/hyperlink" Target="https://github.com/kaciewebster" TargetMode="External"/><Relationship Id="rId7" Type="http://schemas.openxmlformats.org/officeDocument/2006/relationships/hyperlink" Target="https://www.google.com/url?sa=i&amp;url=https%3A%2F%2Fwww.nbcnews.com%2Fshopping%2Fonline-courses%2Flearn-podcasting-producers-american-life-n1043491&amp;psig=AOvVaw0KSogNtOkuGc_Txd3R3my8&amp;ust=1610578685566000&amp;source=images&amp;cd=vfe&amp;ved=0CAIQjRxqFwoTCNjR-La_l-4CFQAAAAAdAAAAABAF" TargetMode="External"/><Relationship Id="rId8" Type="http://schemas.openxmlformats.org/officeDocument/2006/relationships/hyperlink" Target="https://www.nbcnews.com/shopping/online-courses/learn-podcasting-producers-american-life-n10434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25400" y="1387350"/>
            <a:ext cx="5507400" cy="11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“Because You Listened to …” Podcast Recommender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67950" y="2571750"/>
            <a:ext cx="539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Kacie Webster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160000" y="4584725"/>
            <a:ext cx="168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Retrieved from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Vox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826375" y="-63650"/>
            <a:ext cx="5317625" cy="5342425"/>
          </a:xfrm>
          <a:prstGeom prst="flowChartProcess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013625" y="356375"/>
            <a:ext cx="49431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★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Title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i="1" lang="en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Room of Requirement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★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Description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“Room of Requirement is a podcast dedicated to reason and resilience in the Time of Trump. Hosted by Miracle Jones and Kamalesh Rao and based in Jackson Heights, Queens, the podcast aims to be a voice of advocacy for democracy and human rights.”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★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Category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“News &amp; Politics”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★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Language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English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08700" y="1770150"/>
            <a:ext cx="26055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Data</a:t>
            </a:r>
            <a:endParaRPr sz="4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12600" y="2571750"/>
            <a:ext cx="1997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★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listennotes.com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★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19,126 podcasts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8175" y="1092950"/>
            <a:ext cx="30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Categories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82275" y="1796725"/>
            <a:ext cx="2309400" cy="2127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Top 5 Categories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AutoNum type="arabicPeriod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Spirituality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AutoNum type="arabicPeriod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Religion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AutoNum type="arabicPeriod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Christianity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AutoNum type="arabicPeriod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Culture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AutoNum type="arabicPeriod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Society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51600" y="-65650"/>
            <a:ext cx="5892600" cy="52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388" y="370000"/>
            <a:ext cx="5831024" cy="44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-82650"/>
            <a:ext cx="4140000" cy="5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4516625" y="22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{6538C6C0-EB38-426C-9936-8422FE3A19D0}</a:tableStyleId>
              </a:tblPr>
              <a:tblGrid>
                <a:gridCol w="1929400"/>
                <a:gridCol w="2330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Language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Percentage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81.75%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German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3.61%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French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3.28%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Spanish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3.01%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Portuguese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1.55%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Swedish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1.43%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Chinese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1.10%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Japanese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0.89%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Italian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0.67%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Russian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0.51%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67050" y="2024400"/>
            <a:ext cx="40059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Raleway"/>
                <a:ea typeface="Raleway"/>
                <a:cs typeface="Raleway"/>
                <a:sym typeface="Raleway"/>
              </a:rPr>
              <a:t>The Languages</a:t>
            </a:r>
            <a:endParaRPr b="1" sz="4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464050" y="303200"/>
            <a:ext cx="42159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Recommender</a:t>
            </a:r>
            <a:endParaRPr b="1" sz="3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-53100" y="1219725"/>
            <a:ext cx="9250200" cy="392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235250" y="14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{6538C6C0-EB38-426C-9936-8422FE3A19D0}</a:tableStyleId>
              </a:tblPr>
              <a:tblGrid>
                <a:gridCol w="999825"/>
                <a:gridCol w="999825"/>
                <a:gridCol w="999825"/>
                <a:gridCol w="999825"/>
                <a:gridCol w="999825"/>
                <a:gridCol w="999825"/>
                <a:gridCol w="999825"/>
                <a:gridCol w="999825"/>
              </a:tblGrid>
              <a:tr h="5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business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sports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basketball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manage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trade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english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spanish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podcast 1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podcast 2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podcast 3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7"/>
          <p:cNvSpPr/>
          <p:nvPr/>
        </p:nvSpPr>
        <p:spPr>
          <a:xfrm rot="10800000">
            <a:off x="8399250" y="2012150"/>
            <a:ext cx="470400" cy="26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10800000">
            <a:off x="8399250" y="2394500"/>
            <a:ext cx="470400" cy="26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173650" y="3279750"/>
            <a:ext cx="47967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podcast would we recommend for podcast 1?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Cosine similarity of podcast 1 and podcast 2 ≈ 90%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Cosine similarity of podcast 1 and podcast 3 ≈ 45%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Since 90% &gt; 45%, we would recommend podcast 2.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★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Email: </a:t>
            </a:r>
            <a:r>
              <a:rPr b="1" lang="en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kacieweb98@gmail.com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★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LinkedIn: </a:t>
            </a:r>
            <a:r>
              <a:rPr b="1" lang="en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/in/kacie-webster/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★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Github: </a:t>
            </a:r>
            <a:r>
              <a:rPr b="1" lang="en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/kaciewebster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★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Tech Used: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62800" y="4568875"/>
            <a:ext cx="1693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Retrieved from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NBC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3104575"/>
            <a:ext cx="3610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★"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numpy, pandas, google_trans_new, nltk, matplotlib, sklearn, flask, aws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