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rkansas Park Inspections Web Application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2000"/>
              </a:spcBef>
              <a:defRPr b="1" cap="none" sz="6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Arkansas Park Inspections Web Application</a:t>
            </a:r>
          </a:p>
        </p:txBody>
      </p:sp>
      <p:sp>
        <p:nvSpPr>
          <p:cNvPr id="167" name="System implement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000">
                <a:solidFill>
                  <a:srgbClr val="515354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System implementation</a:t>
            </a:r>
          </a:p>
        </p:txBody>
      </p:sp>
      <p:sp>
        <p:nvSpPr>
          <p:cNvPr id="168" name="GEOG576 - Final Project…"/>
          <p:cNvSpPr txBox="1"/>
          <p:nvPr/>
        </p:nvSpPr>
        <p:spPr>
          <a:xfrm>
            <a:off x="352594" y="448733"/>
            <a:ext cx="66085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200"/>
              </a:spcBef>
              <a:defRPr b="1" sz="18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GEOG576 - Final Project</a:t>
            </a:r>
          </a:p>
          <a:p>
            <a:pPr>
              <a:spcBef>
                <a:spcPts val="200"/>
              </a:spcBef>
              <a:defRPr b="1" sz="18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Dan Goodrich, Vlad Sliusar, Robert Kacir, Andrew Wiseman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71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</a:t>
            </a:r>
          </a:p>
        </p:txBody>
      </p:sp>
      <p:sp>
        <p:nvSpPr>
          <p:cNvPr id="172" name="Four shapefiles (ParkFootprints, InspectionNotes, Project Boundary, and Structures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Four shapefiles (ParkFootprints, InspectionNotes, Project Boundary, and Structures)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75" name="Database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Database Design</a:t>
            </a:r>
          </a:p>
        </p:txBody>
      </p:sp>
      <p:sp>
        <p:nvSpPr>
          <p:cNvPr id="176" name="Entity Relationship Diagram via ERDPlus tool: entity types (strong/weak), attributes, primary/foreign keys added/identified, relationships (type, degree, and cardinalit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Entity Relationship Diagram via ERDPlus tool: entity types (strong/weak), attributes, primary/foreign keys added/identified, relationships (type, degree, and cardinality)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ER-Diagram converted into Relational Schema: data types specified including geometry types and associated SRID, names of entity types and fields updated to match the shapefiles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Relational Schema exported as SQL: not null constraints updated to ensure seamless data upload due to empty fields in shapefiles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79" name="Database Design (ER diagra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Database Design (ER diagram)</a:t>
            </a:r>
          </a:p>
        </p:txBody>
      </p:sp>
      <p:pic>
        <p:nvPicPr>
          <p:cNvPr id="180" name="ParkInspections_ERDiagram.png" descr="ParkInspections_ERDiagr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5654" y="2221441"/>
            <a:ext cx="12773492" cy="7093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83" name="Database Design (Relational schem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Database Design (Relational schema)</a:t>
            </a:r>
          </a:p>
        </p:txBody>
      </p:sp>
      <p:pic>
        <p:nvPicPr>
          <p:cNvPr id="184" name="ParkInspections_RelationalSchema.png" descr="ParkInspections_RelationalSch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3747" y="2029993"/>
            <a:ext cx="6101306" cy="763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87" name="Database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Database Implementation</a:t>
            </a:r>
          </a:p>
        </p:txBody>
      </p:sp>
      <p:sp>
        <p:nvSpPr>
          <p:cNvPr id="188" name="New spatial database created in Postgres (PostGIS extension) via PgAdm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spatial database created in Postgres (PostGIS extension) via PgAdmin</a:t>
            </a:r>
          </a:p>
          <a:p>
            <a:pPr/>
            <a:r>
              <a:t>Relational Schema SQL ran to create tables</a:t>
            </a:r>
          </a:p>
          <a:p>
            <a:pPr/>
            <a:r>
              <a:t>Shapefiles uploaded into the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atabase design &amp; implement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design &amp; implementation</a:t>
            </a:r>
          </a:p>
        </p:txBody>
      </p:sp>
      <p:sp>
        <p:nvSpPr>
          <p:cNvPr id="191" name="Database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Database Implementation</a:t>
            </a:r>
          </a:p>
        </p:txBody>
      </p:sp>
      <p:pic>
        <p:nvPicPr>
          <p:cNvPr id="192" name="Screen Shot 2018-12-12 at 12.42.36 PM.png" descr="Screen Shot 2018-12-12 at 12.42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4592" y="2180828"/>
            <a:ext cx="4248757" cy="3309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8-12-12 at 12.44.39 PM.png" descr="Screen Shot 2018-12-12 at 12.44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449" y="5663538"/>
            <a:ext cx="11137901" cy="370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 Shot 2018-12-12 at 12.45.43 PM.png" descr="Screen Shot 2018-12-12 at 12.45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3494" y="2647070"/>
            <a:ext cx="3984253" cy="2629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ont-end develop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Front-end development</a:t>
            </a:r>
          </a:p>
        </p:txBody>
      </p:sp>
      <p:sp>
        <p:nvSpPr>
          <p:cNvPr id="197" name="Technologies &amp;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Technologies &amp; implementation</a:t>
            </a:r>
          </a:p>
        </p:txBody>
      </p:sp>
      <p:sp>
        <p:nvSpPr>
          <p:cNvPr id="198" name="HTML, CSS, Javascript, jQuery, D3, Leaflet, AJAX, JS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1600"/>
              </a:spcBef>
              <a:defRPr sz="2040"/>
            </a:pPr>
            <a:r>
              <a:t>HTML, CSS, Javascript, jQuery, D3, Leaflet, AJAX, JSON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Four HTML pages created (index - landing navigate page, inspect, createReport, and viewPast)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Four JS files created to support user interactivity and interaction with the database (navigate, inspect, createReport, and viewPast)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navigate.js - implements Leaflet map (MapBox streets layer), fetches data from the database to show parks as markers (green color icon - current inspection, red color icon - past due inspection)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inspect.js - implements ESRI World Imagery layer that supports park inspections when combined with park/encumbrance boundaries and available structures fetched via AJAX calls; links to createReport.js and viewPast.js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createReport.js - allows to create new inspection reports and submit them to the database - form data is sent to the database via AJAX calls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viewPast.js - supports viewing of available park inspection reports in accordion format implemented using D3; reports are fetched from the database via AJAX calls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ack-end develop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Back-end development </a:t>
            </a:r>
          </a:p>
        </p:txBody>
      </p:sp>
      <p:sp>
        <p:nvSpPr>
          <p:cNvPr id="201" name="Technologies &amp;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Technologies &amp; implementation</a:t>
            </a:r>
          </a:p>
        </p:txBody>
      </p:sp>
      <p:sp>
        <p:nvSpPr>
          <p:cNvPr id="202" name="Java, Java Servlet, JDB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1600"/>
              </a:spcBef>
              <a:defRPr sz="2040"/>
            </a:pPr>
            <a:r>
              <a:t>Java, Java Servlet, JDBC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Implemented six Java classes: one JDBC connectivity class (DBUtility), five servlet classes (Navigate, Inspect, CreateReport, ViewPast, and ParkName)  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Navigate.java - supports AJAX calls from navigate.js requesting inspection reports data; queries data from the database with support of the DBUtility class; sends data back in JSON format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Inspect.java - supports AJAX calls from inspect.js requesting available park and encumbrance boundaries, and structures; queries data from the database with support of the DBUtility class; sends data back in JSON format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CreateReport.java - supports AJAX calls from createReport.js sending new park inspection reports data; the data is inserted into the database utilizing DBUtility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ViewPast.java - supports AJAX calls from viewPast.js requesting past inspection reports data; the data is queried from the database via DBUtility and is send back in JSON format</a:t>
            </a:r>
          </a:p>
          <a:p>
            <a:pPr marL="266700" indent="-266700" defTabSz="350520">
              <a:spcBef>
                <a:spcPts val="1600"/>
              </a:spcBef>
              <a:defRPr sz="2040"/>
            </a:pPr>
            <a:r>
              <a:t>ParkName.java - supports AJAX calls from all four JS files requesting the selected park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