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meetup.com/okc-rub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meetup.com/okc-os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meetup.com/freecodecampok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eetup.com/okcsq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eetup.com/okc-j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eetup.com/cocoaheads-ok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eetup.com/devopsok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eetup.com/pro/Techlahoma" TargetMode="External"/><Relationship Id="rId4" Type="http://schemas.openxmlformats.org/officeDocument/2006/relationships/hyperlink" Target="http://www.twitter.com/Techlahoma" TargetMode="External"/><Relationship Id="rId5" Type="http://schemas.openxmlformats.org/officeDocument/2006/relationships/hyperlink" Target="https://donate.techlahoma.org/membersh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tarspace46.com/calendar-1" TargetMode="Externa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echlahoma.org/spac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eetup.com/okc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Ruby</a:t>
            </a:r>
            <a:endParaRPr b="0" sz="48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1/11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Odin Project: The pros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and cons of a meta-tutorial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Open Source Hardware</a:t>
            </a:r>
            <a:endParaRPr sz="48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1/13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2:00 - 4:00 pm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Meet Liger! A FOSS light switch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for home automation/security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Code Camp OKC</a:t>
            </a:r>
            <a:endParaRPr sz="48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1/14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APIs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 sz="48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</a:t>
            </a:r>
            <a:r>
              <a:rPr lang="en"/>
              <a:t>day 1/1</a:t>
            </a:r>
            <a:r>
              <a:rPr lang="en"/>
              <a:t>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</a:t>
            </a:r>
            <a:r>
              <a:rPr lang="en"/>
              <a:t>:00 - </a:t>
            </a:r>
            <a:r>
              <a:rPr lang="en"/>
              <a:t>8</a:t>
            </a:r>
            <a:r>
              <a:rPr lang="en"/>
              <a:t>:00 pm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Where Do I Start? Training, Sandboxes, and Education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</a:t>
            </a:r>
            <a:r>
              <a:rPr lang="en"/>
              <a:t>day 1/1</a:t>
            </a:r>
            <a:r>
              <a:rPr lang="en"/>
              <a:t>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GraphQL from the Ground Up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</a:t>
            </a:r>
            <a:r>
              <a:rPr lang="en"/>
              <a:t>day 1/1</a:t>
            </a:r>
            <a:r>
              <a:rPr lang="en"/>
              <a:t>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Wrasslin' Complexity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</a:t>
            </a:r>
            <a:r>
              <a:rPr lang="en"/>
              <a:t>OKC</a:t>
            </a:r>
            <a:endParaRPr sz="4800"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</a:t>
            </a:r>
            <a:r>
              <a:rPr lang="en"/>
              <a:t>day 1/1</a:t>
            </a:r>
            <a:r>
              <a:rPr lang="en"/>
              <a:t>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b="0" sz="4800"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#jobs, #okcjug, #pythonista, #ruby, #diy-electronics, and over 150 other topics!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b="0" sz="48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</a:t>
            </a:r>
            <a:r>
              <a:rPr lang="en"/>
              <a:t>day 1/</a:t>
            </a:r>
            <a:r>
              <a:rPr lang="en"/>
              <a:t>10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Geospatial Data in MySQL w/Python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