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embeddedFontLst>
    <p:embeddedFont>
      <p:font typeface="Source Sans Pro" panose="020B0604020202020204" charset="0"/>
      <p:regular r:id="rId15"/>
      <p:bold r:id="rId16"/>
      <p:italic r:id="rId17"/>
      <p:boldItalic r:id="rId18"/>
    </p:embeddedFont>
    <p:embeddedFont>
      <p:font typeface="Raleway" panose="020B060402020202020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5" d="100"/>
          <a:sy n="85" d="100"/>
        </p:scale>
        <p:origin x="-852" y="-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5444214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ubTitle" idx="1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0"/>
    </mc:Choice>
    <mc:Fallback xmlns="">
      <p:transition spd="slow" advTm="10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311700" y="743001"/>
            <a:ext cx="8520600" cy="20064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311700" y="2845182"/>
            <a:ext cx="8520600" cy="1300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0"/>
    </mc:Choice>
    <mc:Fallback xmlns="">
      <p:transition spd="slow" advTm="10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0"/>
    </mc:Choice>
    <mc:Fallback xmlns="">
      <p:transition spd="slow" advTm="10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0"/>
    </mc:Choice>
    <mc:Fallback xmlns="">
      <p:transition spd="slow" advTm="10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8520600" cy="623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marL="457200" lvl="0" indent="-482600">
              <a:spcBef>
                <a:spcPts val="0"/>
              </a:spcBef>
              <a:spcAft>
                <a:spcPts val="0"/>
              </a:spcAft>
              <a:buSzPts val="4000"/>
              <a:buChar char="●"/>
              <a:defRPr sz="4000"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0"/>
    </mc:Choice>
    <mc:Fallback xmlns="">
      <p:transition spd="slow" advTm="10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0"/>
    </mc:Choice>
    <mc:Fallback xmlns="">
      <p:transition spd="slow" advTm="10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0"/>
    </mc:Choice>
    <mc:Fallback xmlns="">
      <p:transition spd="slow" advTm="10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0"/>
    </mc:Choice>
    <mc:Fallback xmlns="">
      <p:transition spd="slow" advTm="10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accent2"/>
        </a:soli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0"/>
    </mc:Choice>
    <mc:Fallback xmlns="">
      <p:transition spd="slow" advTm="10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4636800" y="80700"/>
            <a:ext cx="4426500" cy="498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9" name="Shape 3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0"/>
    </mc:Choice>
    <mc:Fallback xmlns="">
      <p:transition spd="slow" advTm="10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0"/>
    </mc:Choice>
    <mc:Fallback xmlns="">
      <p:transition spd="slow" advTm="10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l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  <a:defRPr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sz="1000">
              <a:solidFill>
                <a:schemeClr val="l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Tm="10000"/>
    </mc:Choice>
    <mc:Fallback xmlns="">
      <p:transition spd="slow" advTm="10000"/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eetup.com/cocoaheads-okc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eetup.com/devopsokc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eetup.com/freecodecampokc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eetup.com/pro/Techlahoma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donate.techlahoma.org/membership" TargetMode="External"/><Relationship Id="rId4" Type="http://schemas.openxmlformats.org/officeDocument/2006/relationships/hyperlink" Target="http://www.twitter.com/Techlahoma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tarspace46.com/calendar-1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www.twitter.com/StarSpace46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echlahoma.org/spaces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eetup.com/okc-js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7909500" cy="40908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Wi-Fi: </a:t>
            </a:r>
            <a:endParaRPr sz="48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Starspace 46 guest</a:t>
            </a:r>
            <a:endParaRPr sz="48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48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Password: </a:t>
            </a:r>
            <a:endParaRPr sz="48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Techlahoma</a:t>
            </a:r>
            <a:endParaRPr sz="48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0"/>
    </mc:Choice>
    <mc:Fallback xmlns="">
      <p:transition spd="slow" advTm="10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8520600" cy="623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CocoaHeads OKC</a:t>
            </a:r>
            <a:endParaRPr sz="4800"/>
          </a:p>
        </p:txBody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Thursday 1/18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11:30 - 12:30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Wrasslin' Complexity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meetup.com/cocoaheads-okc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0"/>
    </mc:Choice>
    <mc:Fallback xmlns="">
      <p:transition spd="slow" advTm="10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8520600" cy="623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DevOps OKC</a:t>
            </a:r>
            <a:endParaRPr sz="4800"/>
          </a:p>
        </p:txBody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Friday 1/19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11:30 - 12:30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Lightning Talks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meetup.com/devopsokc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0"/>
    </mc:Choice>
    <mc:Fallback xmlns="">
      <p:transition spd="slow" advTm="10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8520600" cy="623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Free Code Camp OKC</a:t>
            </a:r>
            <a:endParaRPr sz="4800"/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Sunday 1/21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2:00 - 3:00 pm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Intro to Single Page Applications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meetup.com/freecodecampokc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0"/>
    </mc:Choice>
    <mc:Fallback xmlns="">
      <p:transition spd="slow" advTm="10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Thanks for joining us today! </a:t>
            </a:r>
            <a:endParaRPr sz="40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We're here thanks to volunteers, speakers, and Techlahoma.</a:t>
            </a:r>
            <a:endParaRPr sz="40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0"/>
    </mc:Choice>
    <mc:Fallback xmlns="">
      <p:transition spd="slow" advTm="10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8520600" cy="623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What is Techlahoma?</a:t>
            </a:r>
            <a:endParaRPr sz="6000" b="0"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476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900"/>
              <a:buChar char="●"/>
            </a:pPr>
            <a:r>
              <a:rPr lang="en" sz="3900"/>
              <a:t>non-profit volunteer-run organization</a:t>
            </a:r>
            <a:endParaRPr sz="3900"/>
          </a:p>
          <a:p>
            <a:pPr marL="457200" lvl="0" indent="-476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900"/>
              <a:buChar char="●"/>
            </a:pPr>
            <a:r>
              <a:rPr lang="en" sz="3900"/>
              <a:t>hosts 33 groups and 2 conferences</a:t>
            </a:r>
            <a:endParaRPr sz="3900"/>
          </a:p>
          <a:p>
            <a:pPr marL="457200" lvl="0" indent="-476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900"/>
              <a:buChar char="●"/>
            </a:pPr>
            <a:r>
              <a:rPr lang="en" sz="3900"/>
              <a:t>sponsors free local events</a:t>
            </a:r>
            <a:endParaRPr sz="3900"/>
          </a:p>
          <a:p>
            <a:pPr marL="457200" lvl="0" indent="-476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900"/>
              <a:buChar char="●"/>
            </a:pPr>
            <a:r>
              <a:rPr lang="en" sz="3900"/>
              <a:t>supports the grassroots tech community of Oklahoma</a:t>
            </a:r>
            <a:endParaRPr sz="39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0"/>
    </mc:Choice>
    <mc:Fallback xmlns="">
      <p:transition spd="slow" advTm="10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8520600" cy="623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Techlahoma.org</a:t>
            </a:r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u="sng">
                <a:solidFill>
                  <a:schemeClr val="hlink"/>
                </a:solidFill>
                <a:hlinkClick r:id="rId3"/>
              </a:rPr>
              <a:t>meetup.com/pro/Techlahoma</a:t>
            </a:r>
            <a:r>
              <a:rPr lang="en" sz="4000"/>
              <a:t> </a:t>
            </a:r>
            <a:endParaRPr sz="400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4000" u="sng">
                <a:solidFill>
                  <a:schemeClr val="hlink"/>
                </a:solidFill>
                <a:hlinkClick r:id="rId4"/>
              </a:rPr>
              <a:t>twitter.com/Techlahoma</a:t>
            </a:r>
            <a:r>
              <a:rPr lang="en" sz="4000"/>
              <a:t> </a:t>
            </a:r>
            <a:endParaRPr sz="4000"/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4000" u="sng">
                <a:solidFill>
                  <a:schemeClr val="hlink"/>
                </a:solidFill>
                <a:hlinkClick r:id="rId5"/>
              </a:rPr>
              <a:t>donate.techlahoma.org/membership</a:t>
            </a:r>
            <a:r>
              <a:rPr lang="en" sz="4000"/>
              <a:t> </a:t>
            </a:r>
            <a:endParaRPr sz="40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0"/>
    </mc:Choice>
    <mc:Fallback xmlns="">
      <p:transition spd="slow" advTm="10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8520600" cy="623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82" name="Shape 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55"/>
            <a:ext cx="9144001" cy="514099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Shape 8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255"/>
            <a:ext cx="9144001" cy="5140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0"/>
    </mc:Choice>
    <mc:Fallback xmlns="">
      <p:transition spd="slow" advTm="10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8520600" cy="623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StarSpace46.com</a:t>
            </a:r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 dirty="0">
                <a:solidFill>
                  <a:schemeClr val="hlink"/>
                </a:solidFill>
                <a:hlinkClick r:id="rId3"/>
              </a:rPr>
              <a:t>starspace46.com/calendar-1</a:t>
            </a:r>
            <a:r>
              <a:rPr lang="en" dirty="0"/>
              <a:t> </a:t>
            </a:r>
            <a:endParaRPr dirty="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 dirty="0">
                <a:solidFill>
                  <a:schemeClr val="hlink"/>
                </a:solidFill>
                <a:hlinkClick r:id="rId4"/>
              </a:rPr>
              <a:t>twitter.com/StarSpace46</a:t>
            </a:r>
            <a:r>
              <a:rPr lang="en" dirty="0"/>
              <a:t> </a:t>
            </a:r>
            <a:endParaRPr dirty="0"/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dirty="0"/>
              <a:t>Community membership $40/month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0"/>
    </mc:Choice>
    <mc:Fallback xmlns="">
      <p:transition spd="slow" advTm="10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8520600" cy="623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/>
              <a:t>Twitch.tv/Techlahoma</a:t>
            </a:r>
            <a:endParaRPr sz="5400" dirty="0"/>
          </a:p>
        </p:txBody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Live streaming at StarSpace46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Subscribe with Amazon Prime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Techlahoma gets a small donation from Amazon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0"/>
    </mc:Choice>
    <mc:Fallback xmlns="">
      <p:transition spd="slow" advTm="10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8520600" cy="623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Slack</a:t>
            </a:r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techlahoma.org/spaces</a:t>
            </a:r>
            <a:r>
              <a:rPr lang="en"/>
              <a:t> 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Channels for #okcsql, #databases, #jobs, and over 150 other topics!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0"/>
    </mc:Choice>
    <mc:Fallback xmlns="">
      <p:transition spd="slow" advTm="10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8520600" cy="623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OKC JavaScript</a:t>
            </a:r>
            <a:endParaRPr sz="4800"/>
          </a:p>
        </p:txBody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Tuesday 1/16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11:30 - 12:30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GraphQL from the Ground Up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meetup.com/okc-js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0"/>
    </mc:Choice>
    <mc:Fallback xmlns="">
      <p:transition spd="slow" advTm="10000"/>
    </mc:Fallback>
  </mc:AlternateContent>
</p:sld>
</file>

<file path=ppt/theme/theme1.xml><?xml version="1.0" encoding="utf-8"?>
<a:theme xmlns:a="http://schemas.openxmlformats.org/drawingml/2006/main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145</Words>
  <Application>Microsoft Office PowerPoint</Application>
  <PresentationFormat>On-screen Show (16:9)</PresentationFormat>
  <Paragraphs>47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Source Sans Pro</vt:lpstr>
      <vt:lpstr>Raleway</vt:lpstr>
      <vt:lpstr>Plum</vt:lpstr>
      <vt:lpstr>Wi-Fi:  Starspace 46 guest  Password:  Techlahoma</vt:lpstr>
      <vt:lpstr>Thanks for joining us today!  We're here thanks to volunteers, speakers, and Techlahoma.</vt:lpstr>
      <vt:lpstr>What is Techlahoma?</vt:lpstr>
      <vt:lpstr>Techlahoma.org</vt:lpstr>
      <vt:lpstr>PowerPoint Presentation</vt:lpstr>
      <vt:lpstr>StarSpace46.com</vt:lpstr>
      <vt:lpstr>Twitch.tv/Techlahoma</vt:lpstr>
      <vt:lpstr>Slack</vt:lpstr>
      <vt:lpstr>OKC JavaScript</vt:lpstr>
      <vt:lpstr>CocoaHeads OKC</vt:lpstr>
      <vt:lpstr>DevOps OKC</vt:lpstr>
      <vt:lpstr>Free Code Camp OKC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Wi-Fi:  Starspace 46 guest  Password:  Techlahoma</dc:title>
  <cp:lastModifiedBy>Kimberly C</cp:lastModifiedBy>
  <cp:revision>2</cp:revision>
  <dcterms:modified xsi:type="dcterms:W3CDTF">2018-01-14T22:42:12Z</dcterms:modified>
</cp:coreProperties>
</file>