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Source Sans Pr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85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442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ocoaheads-ok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vopsok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j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095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1/18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Wrasslin' Complexity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1/19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Free Code Camp OKC</a:t>
            </a:r>
            <a:endParaRPr sz="48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1/21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Intro to Single Page Applications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is Techlahoma?</a:t>
            </a:r>
            <a:endParaRPr sz="6000" b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non-profit volunteer-run organization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hosts 33 groups and 2 conferences</a:t>
            </a:r>
            <a:endParaRPr sz="3900"/>
          </a:p>
          <a:p>
            <a:pPr marL="457200" lvl="0" indent="-476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sponsors free local events</a:t>
            </a:r>
            <a:endParaRPr sz="3900"/>
          </a:p>
          <a:p>
            <a:pPr marL="457200" lvl="0" indent="-476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supports the grassroots tech community of Oklahoma</a:t>
            </a:r>
            <a:endParaRPr sz="3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#okcsql, #databases, #jobs, and over 150 other topics!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JavaScript</a:t>
            </a:r>
            <a:endParaRPr sz="480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1/16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GraphQL from the Ground Up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Source Sans Pro</vt:lpstr>
      <vt:lpstr>Raleway</vt:lpstr>
      <vt:lpstr>Plum</vt:lpstr>
      <vt:lpstr>Wi-Fi:  Starspace 46 guest  Password:  Techlahoma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 JavaScript</vt:lpstr>
      <vt:lpstr>CocoaHeads OKC</vt:lpstr>
      <vt:lpstr>DevOps OKC</vt:lpstr>
      <vt:lpstr>Free Code Camp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2018-01-14T22:37:31Z</dcterms:modified>
</cp:coreProperties>
</file>