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Playfair Displ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8290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rub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sq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j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ocoaheads-ok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vopsok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pyth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OKC Ruby</a:t>
            </a:r>
            <a:endParaRPr sz="4800" b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1/11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The Odin Project: The pros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and cons of a meta-tutorial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meetup.com/okc-ruby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OKC Open Source Hardware</a:t>
            </a:r>
            <a:endParaRPr sz="480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 1/13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2:00 - 4:00 pm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Meet Liger! A FOSS light switch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for home automation/security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meetup.com/okc-osh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Free Code Camp OKC</a:t>
            </a:r>
            <a:endParaRPr sz="480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1/14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Intro to APIs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SQL</a:t>
            </a:r>
            <a:endParaRPr sz="480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1/15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Where Do I Start? Training, Sandboxes, and Education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meetup.com/okcsql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JavaScript</a:t>
            </a:r>
            <a:endParaRPr sz="480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1/16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GraphQL from the Ground Up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CocoaHeads OKC</a:t>
            </a:r>
            <a:endParaRPr sz="480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1/18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Wrasslin' Complexity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meetup.com/cocoaheads-okc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OKC</a:t>
            </a:r>
            <a:endParaRPr sz="480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1/19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meetup.com/devopsokc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Techlahoma?</a:t>
            </a:r>
            <a:endParaRPr sz="4800" b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  <a:endParaRPr sz="3600"/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supports the grassroots tech community of Oklahoma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 sz="4000"/>
              <a:t> 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 sz="4000"/>
              <a:t> 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Community membership $40/month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techlahoma.org/spaces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Channels for #jobs, #okcjug, #pythonista, #ruby, #diy-electronics, and over 150 other topics!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Python</a:t>
            </a:r>
            <a:endParaRPr sz="4800" b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1/10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Geospatial Data in MySQL w/Python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meetup.com/okcpython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(16:9)</PresentationFormat>
  <Paragraphs>69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Lato</vt:lpstr>
      <vt:lpstr>Playfair Display</vt:lpstr>
      <vt:lpstr>Coral</vt:lpstr>
      <vt:lpstr>Wi-Fi:  Starspace 46 guest  Password:  Techlahoma</vt:lpstr>
      <vt:lpstr>Thanks for joining us today! 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OKC Python</vt:lpstr>
      <vt:lpstr>OKC Ruby</vt:lpstr>
      <vt:lpstr>OKC Open Source Hardware</vt:lpstr>
      <vt:lpstr>Free Code Camp OKC</vt:lpstr>
      <vt:lpstr>OKC SQL</vt:lpstr>
      <vt:lpstr>OKC JavaScript</vt:lpstr>
      <vt:lpstr>CocoaHeads OKC</vt:lpstr>
      <vt:lpstr>DevOps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1</cp:revision>
  <dcterms:modified xsi:type="dcterms:W3CDTF">2018-01-09T17:14:10Z</dcterms:modified>
</cp:coreProperties>
</file>