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Source Sans Pr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85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77628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coffeeand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WordPress-Users-Grou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code-norma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hecodesok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free.code.camp.oklahoma.c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witter.com/FreeCodeCampOKC" TargetMode="External"/><Relationship Id="rId5" Type="http://schemas.openxmlformats.org/officeDocument/2006/relationships/hyperlink" Target="http://www.meetup.com/FreeCodeCampOKC" TargetMode="External"/><Relationship Id="rId4" Type="http://schemas.openxmlformats.org/officeDocument/2006/relationships/hyperlink" Target="https://www.linkedin.com/groups/120866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cokc.com/slac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Password: </a:t>
            </a:r>
            <a:endParaRPr sz="44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Techlahoma</a:t>
            </a: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dirty="0"/>
              <a:t>Next meetup will be scheduled </a:t>
            </a:r>
            <a:r>
              <a:rPr lang="en-US" dirty="0"/>
              <a:t>soon!</a:t>
            </a:r>
            <a:endParaRPr lang="en-US" dirty="0"/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Contact Kimberly Collins for </a:t>
            </a:r>
            <a:r>
              <a:rPr lang="en-US" dirty="0" smtClean="0"/>
              <a:t>details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u="sng" dirty="0" smtClean="0">
                <a:hlinkClick r:id="rId3"/>
              </a:rPr>
              <a:t>www.meetup.com/okccoffeeandcode</a:t>
            </a:r>
            <a:r>
              <a:rPr lang="en-US" dirty="0" smtClean="0"/>
              <a:t> </a:t>
            </a:r>
            <a:endParaRPr sz="4000"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OKC Coffee &amp;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0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</a:t>
            </a:r>
            <a:r>
              <a:rPr lang="en" sz="4000"/>
              <a:t>day 1/</a:t>
            </a:r>
            <a:r>
              <a:rPr lang="en"/>
              <a:t>25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11:30 - 1:00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BackupBuddy Demo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www.meetup.com/OKC-WordPress-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Users-Group</a:t>
            </a:r>
            <a:r>
              <a:rPr lang="en"/>
              <a:t> </a:t>
            </a:r>
            <a:endParaRPr sz="40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WordPress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</a:t>
            </a:r>
            <a:r>
              <a:rPr lang="en" sz="4000" dirty="0"/>
              <a:t>day 1/</a:t>
            </a:r>
            <a:r>
              <a:rPr lang="en" dirty="0"/>
              <a:t>27</a:t>
            </a:r>
            <a:endParaRPr sz="4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2:00 - 4:00 pm</a:t>
            </a:r>
            <a:endParaRPr sz="4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D3 - Data-Driven Documents</a:t>
            </a:r>
            <a:endParaRPr sz="40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www.meetup.com/code-norman</a:t>
            </a:r>
            <a:r>
              <a:rPr lang="en" dirty="0"/>
              <a:t> </a:t>
            </a:r>
            <a:endParaRPr sz="4000"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Norman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Sunday 1/2</a:t>
            </a:r>
            <a:r>
              <a:rPr lang="en"/>
              <a:t>8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</a:t>
            </a:r>
            <a:r>
              <a:rPr lang="en" sz="4000"/>
              <a:t>:00 - </a:t>
            </a:r>
            <a:r>
              <a:rPr lang="en"/>
              <a:t>2</a:t>
            </a:r>
            <a:r>
              <a:rPr lang="en" sz="4000"/>
              <a:t>:00 pm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Getting Started on a Project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</a:t>
            </a:r>
            <a:r>
              <a:rPr lang="en" sz="4000"/>
              <a:t>day 1/</a:t>
            </a:r>
            <a:r>
              <a:rPr lang="en"/>
              <a:t>28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2:30 - 4:30 pm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Lightning Talks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www.meetup.com/shecodesokc</a:t>
            </a:r>
            <a:r>
              <a:rPr lang="en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FreeCodeCampOKC.com</a:t>
            </a:r>
            <a:endParaRPr sz="540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3"/>
              </a:rPr>
              <a:t>facebook.com/groups/free.code.camp.oklahoma.city</a:t>
            </a:r>
            <a:r>
              <a:rPr lang="en" sz="3700"/>
              <a:t> 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accent5"/>
                </a:solidFill>
                <a:hlinkClick r:id="rId4"/>
              </a:rPr>
              <a:t>linkedin.com/groups/12086660</a:t>
            </a:r>
            <a:r>
              <a:rPr lang="en" sz="3700"/>
              <a:t> 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5"/>
              </a:rPr>
              <a:t>meetup.com/FreeCodeCampOKC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6"/>
              </a:rPr>
              <a:t>twitter.com/FreeCodeCampOKC</a:t>
            </a:r>
            <a:endParaRPr sz="3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Techlahoma?</a:t>
            </a:r>
            <a:endParaRPr b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non-profit volunteer-run organization</a:t>
            </a:r>
            <a:endParaRPr sz="3900"/>
          </a:p>
          <a:p>
            <a:pPr marL="457200" lvl="0" indent="-476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hosts 33 groups and 2 conferences</a:t>
            </a:r>
            <a:endParaRPr sz="3900"/>
          </a:p>
          <a:p>
            <a:pPr marL="457200" lvl="0" indent="-476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sponsors free local events</a:t>
            </a:r>
            <a:endParaRPr sz="3900"/>
          </a:p>
          <a:p>
            <a: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supports the grassroots tech community of Oklahoma</a:t>
            </a:r>
            <a:endParaRPr sz="3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Twitch.tv/Techlahoma</a:t>
            </a:r>
            <a:endParaRPr sz="580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53750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fccokc.com/slack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for #freecodecamp, #jobs, #javascript, #design, and over 150 other topics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170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Raleway</vt:lpstr>
      <vt:lpstr>Source Sans Pro</vt:lpstr>
      <vt:lpstr>Plum</vt:lpstr>
      <vt:lpstr>Wi-Fi:  Starspace 46 guest</vt:lpstr>
      <vt:lpstr>FreeCodeCampOKC.com</vt:lpstr>
      <vt:lpstr>Thanks for joining us today!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 Coffee &amp; Code</vt:lpstr>
      <vt:lpstr>OKC WordPress</vt:lpstr>
      <vt:lpstr>Code Norman</vt:lpstr>
      <vt:lpstr>Free Code Camp OKC</vt:lpstr>
      <vt:lpstr>SheCodes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</dc:title>
  <cp:lastModifiedBy>Kimberly C</cp:lastModifiedBy>
  <cp:revision>3</cp:revision>
  <dcterms:modified xsi:type="dcterms:W3CDTF">2018-01-21T19:09:48Z</dcterms:modified>
</cp:coreProperties>
</file>