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layfair Display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51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55547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ocoaheads-ok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1/19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Code Camp OKC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1/14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Single-Page Applications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Speaker Needed!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sz="4800" b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 dirty="0"/>
              <a:t>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Channels for </a:t>
            </a:r>
            <a:r>
              <a:rPr lang="en" dirty="0" smtClean="0"/>
              <a:t>#javascript, #jobs</a:t>
            </a:r>
            <a:r>
              <a:rPr lang="en" dirty="0"/>
              <a:t>, </a:t>
            </a:r>
            <a:r>
              <a:rPr lang="en" dirty="0" smtClean="0"/>
              <a:t>and </a:t>
            </a:r>
            <a:r>
              <a:rPr lang="en" dirty="0"/>
              <a:t>over 150 other topics!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1/18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Wrasslin' Complexity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Playfair Display</vt:lpstr>
      <vt:lpstr>Lato</vt:lpstr>
      <vt:lpstr>Coral</vt:lpstr>
      <vt:lpstr>Wi-Fi:  Starspace 46 guest  Password:  Techlahoma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CocoaHeads OKC</vt:lpstr>
      <vt:lpstr>DevOps OKC</vt:lpstr>
      <vt:lpstr>Free Code Camp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2018-01-16T17:25:24Z</dcterms:modified>
</cp:coreProperties>
</file>