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Franklin Gothic Medium Cond" panose="020B0606030402020204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3293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sq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j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okcos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Wi-Fi: 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Starspace 46 guest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Password: 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Techlahoma</a:t>
            </a:r>
            <a:endParaRPr sz="48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Free Code Camp OKC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Sunday 1/14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2:00 - 3:00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Intro to APIs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OKC SQL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Monday 1/15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6:00 - 8:00 pm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Where Do I Start? Training, Sandboxes, and Education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OKC JavaScript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Tuesday 1/16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11:30 - 12:30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GraphQL from the Ground Up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DevOps OKC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Friday 1/19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11:30 - 12:30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Lightning Talks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Franklin Gothic Medium Cond" panose="020B0606030402020204" pitchFamily="34" charset="0"/>
              </a:rPr>
              <a:t>OKC Open Source Hardware</a:t>
            </a:r>
            <a:endParaRPr sz="6000" b="0" dirty="0">
              <a:latin typeface="Franklin Gothic Medium Cond" panose="020B0606030402020204" pitchFamily="34" charset="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4800" u="sng" dirty="0" smtClean="0">
              <a:solidFill>
                <a:schemeClr val="hlink"/>
              </a:solidFill>
              <a:hlinkClick r:id="rId3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 dirty="0" smtClean="0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 sz="4800" dirty="0" smtClean="0">
                <a:solidFill>
                  <a:srgbClr val="000000"/>
                </a:solidFill>
              </a:rPr>
              <a:t> </a:t>
            </a:r>
            <a:endParaRPr sz="480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u="sng" dirty="0">
                <a:solidFill>
                  <a:schemeClr val="hlink"/>
                </a:solidFill>
                <a:hlinkClick r:id="rId4"/>
              </a:rPr>
              <a:t>twitter.com/okcosh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Thanks for joining us today! 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We're here thanks to volunteers, speakers, and Techlahoma.</a:t>
            </a:r>
            <a:endParaRPr sz="48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What is Techlahoma?</a:t>
            </a:r>
            <a:endParaRPr sz="4800" b="0" dirty="0">
              <a:latin typeface="Franklin Gothic Medium Cond" panose="020B0606030402020204" pitchFamily="34" charset="0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Techlahoma.org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StarSpace46.com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/>
              <a:t>Community membership $40/month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Twitch.tv/Techlahoma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Live streaming at StarSpace46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/>
              <a:t>Subscribe with Amazon Prime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/>
              <a:t>Techlahoma gets a small donation from Amazon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Slack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/>
              <a:t>Channels for #diy-electronics, #jobs, #pythonista, and over 150 other topics!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158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Oswald</vt:lpstr>
      <vt:lpstr>Average</vt:lpstr>
      <vt:lpstr>Franklin Gothic Medium Cond</vt:lpstr>
      <vt:lpstr>Slate</vt:lpstr>
      <vt:lpstr>Wi-Fi:  Starspace 46 guest  Password:  Techlahoma</vt:lpstr>
      <vt:lpstr>OKC Open Source Hardware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Free Code Camp OKC</vt:lpstr>
      <vt:lpstr>OKC SQL</vt:lpstr>
      <vt:lpstr>OKC JavaScript</vt:lpstr>
      <vt:lpstr>DevOps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2</cp:revision>
  <dcterms:modified xsi:type="dcterms:W3CDTF">2018-01-13T18:43:35Z</dcterms:modified>
</cp:coreProperties>
</file>