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Source Sans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51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7628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WordPress-Users-Gro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de-norma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free.code.camp.oklahoma.c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witter.com/FreeCodeCampOKC" TargetMode="External"/><Relationship Id="rId5" Type="http://schemas.openxmlformats.org/officeDocument/2006/relationships/hyperlink" Target="http://www.meetup.com/FreeCodeCampOKC" TargetMode="External"/><Relationship Id="rId4" Type="http://schemas.openxmlformats.org/officeDocument/2006/relationships/hyperlink" Target="https://www.linkedin.com/groups/120866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Password: </a:t>
            </a:r>
            <a:endParaRPr sz="4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Techlahoma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</a:t>
            </a:r>
            <a:r>
              <a:rPr lang="en" sz="4000"/>
              <a:t>day 1/</a:t>
            </a:r>
            <a:r>
              <a:rPr lang="en"/>
              <a:t>25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11:30 - 1:00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BackupBuddy Demo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www.meetup.com/OKC-WordPress-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Users-Group</a:t>
            </a:r>
            <a:r>
              <a:rPr lang="en"/>
              <a:t> </a:t>
            </a:r>
            <a:endParaRPr sz="40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WordPress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</a:t>
            </a:r>
            <a:r>
              <a:rPr lang="en" sz="4000"/>
              <a:t>day 1/</a:t>
            </a:r>
            <a:r>
              <a:rPr lang="en"/>
              <a:t>27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2:00 - 4:00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D3 - Data-Driven Documents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www.meetup.com/code-norman</a:t>
            </a:r>
            <a:r>
              <a:rPr lang="en"/>
              <a:t> </a:t>
            </a:r>
            <a:endParaRPr sz="400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Norman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Sunday 1/2</a:t>
            </a:r>
            <a:r>
              <a:rPr lang="en"/>
              <a:t>8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</a:t>
            </a:r>
            <a:r>
              <a:rPr lang="en" sz="4000"/>
              <a:t>:00 - </a:t>
            </a:r>
            <a:r>
              <a:rPr lang="en"/>
              <a:t>2</a:t>
            </a:r>
            <a:r>
              <a:rPr lang="en" sz="4000"/>
              <a:t>:00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Getting Started on a Project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www.m</a:t>
            </a:r>
            <a:r>
              <a:rPr lang="en" sz="4000" u="sng">
                <a:solidFill>
                  <a:schemeClr val="hlink"/>
                </a:solidFill>
                <a:hlinkClick r:id="rId3"/>
              </a:rPr>
              <a:t>e</a:t>
            </a:r>
            <a:r>
              <a:rPr lang="en" sz="4000" u="sng">
                <a:solidFill>
                  <a:schemeClr val="hlink"/>
                </a:solidFill>
                <a:hlinkClick r:id="rId3"/>
              </a:rPr>
              <a:t>etup.com/freecodecampokc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</a:t>
            </a:r>
            <a:r>
              <a:rPr lang="en" sz="4000"/>
              <a:t>day 1/</a:t>
            </a:r>
            <a:r>
              <a:rPr lang="en"/>
              <a:t>28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2:30 - 4:30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Lightning Talks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FreeCodeCampOKC.com</a:t>
            </a:r>
            <a:endParaRPr sz="540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3"/>
              </a:rPr>
              <a:t>facebook.com/groups/free.code.camp.oklahoma.city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accent5"/>
                </a:solidFill>
                <a:hlinkClick r:id="rId4"/>
              </a:rPr>
              <a:t>linkedin.com/groups/12086660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5"/>
              </a:rPr>
              <a:t>meetup.com/FreeCodeCampOKC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6"/>
              </a:rPr>
              <a:t>twitter.com/FreeCodeCampOKC</a:t>
            </a:r>
            <a:endParaRPr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Techlahoma?</a:t>
            </a:r>
            <a:endParaRPr b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non-profit volunteer-run organization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hosts 33 groups and 2 conferences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sponsors free local events</a:t>
            </a:r>
            <a:endParaRPr sz="3900"/>
          </a:p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supports the grassroots tech community of Oklahoma</a:t>
            </a:r>
            <a:endParaRPr sz="3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Twitch.tv/Techlahoma</a:t>
            </a:r>
            <a:endParaRPr sz="58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#freecodecamp, #jobs, #javascript, #design, and over 150 other topics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Source Sans Pro</vt:lpstr>
      <vt:lpstr>Plum</vt:lpstr>
      <vt:lpstr>Wi-Fi:  Starspace 46 guest</vt:lpstr>
      <vt:lpstr>FreeCodeCampOKC.com</vt:lpstr>
      <vt:lpstr>Thanks for joining us today!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WordPress</vt:lpstr>
      <vt:lpstr>Code Norman</vt:lpstr>
      <vt:lpstr>Free Code Camp OKC</vt:lpstr>
      <vt:lpstr>SheCodes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</dc:title>
  <cp:lastModifiedBy>Kimberly C</cp:lastModifiedBy>
  <cp:revision>1</cp:revision>
  <dcterms:modified xsi:type="dcterms:W3CDTF">2018-01-21T18:38:53Z</dcterms:modified>
</cp:coreProperties>
</file>