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9" d="100"/>
          <a:sy n="139" d="100"/>
        </p:scale>
        <p:origin x="-11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004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4000"/>
              <a:buChar char="●"/>
              <a:defRPr sz="4000"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ju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rub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okc-os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freecodecampok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sq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okc-j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cocoaheads-ok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devopsok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csharp.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twitter.com/okcsharp" TargetMode="External"/><Relationship Id="rId4" Type="http://schemas.openxmlformats.org/officeDocument/2006/relationships/hyperlink" Target="http://www.meetup.com/okc-shar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pro/Techlahom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nate.techlahoma.org/membership" TargetMode="External"/><Relationship Id="rId4" Type="http://schemas.openxmlformats.org/officeDocument/2006/relationships/hyperlink" Target="http://www.twitter.com/Techlahom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space46.com/calendar-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twitter.com/StarSpace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lahoma.org/sp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Wi-Fi: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Starspace 46 guest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4800"/>
          </a:p>
          <a:p>
            <a:pPr marL="0" lvl="0" indent="0">
              <a:spcBef>
                <a:spcPts val="0"/>
              </a:spcBef>
              <a:buNone/>
            </a:pPr>
            <a:r>
              <a:rPr lang="en" sz="4800"/>
              <a:t>Password: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Techlahoma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Java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Tuesday 1/9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Google Web Toolkit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meetup.com/okcjug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Python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Wednesday 1/10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Geospatial Data in MySQL w/Python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meetup.com/okcpython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Ruby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Thursday 1/11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meetup.com/okc-ruby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OKC Open Source Hardware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Saturday 1/13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2:00 - 4:00 pm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Meet Liger! A FOSS light switch for home automation/security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meetup.com/okc-osh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Free Code Camp OKC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Sunday 1/14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2:00 - 3:00 pm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Intro to APIs</a:t>
            </a:r>
          </a:p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meetup.com/freecodecampokc</a:t>
            </a:r>
            <a:r>
              <a:rPr lang="en">
                <a:highlight>
                  <a:srgbClr val="FFFFFF"/>
                </a:highlight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SQL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Monday 1/15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6:00 - 8:00 pm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meetup.com/okcsql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OKC JavaScript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Tuesday 1/16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meetup.com/okc-js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CocoaHeads OKC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Thursday 1/18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meetup.com/cocoaheads-okc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DevOps OKC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Friday 1/19</a:t>
            </a:r>
          </a:p>
          <a:p>
            <a:pPr marL="0" lvl="0" indent="-6985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11:30 - 12:30</a:t>
            </a:r>
          </a:p>
          <a:p>
            <a:pPr marL="0" lvl="0" indent="-69850" rt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Lightning Talks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meetup.com/devopsokc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OKC#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okcsharp.net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meetup.com/okc-sharp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twitter.com/okcsharp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000"/>
              <a:t>Thanks for joining us today!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4000"/>
              <a:t>We're here thanks to volunteers, speakers, and Techlahoma.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4800"/>
              <a:t>What is Techlahoma?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non-profit volunteer-run organization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hosts 33 groups and 2 conferences</a:t>
            </a:r>
          </a:p>
          <a:p>
            <a: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sponsors free local events</a:t>
            </a:r>
          </a:p>
          <a:p>
            <a:pPr marL="457200" lvl="0" indent="-457200">
              <a:lnSpc>
                <a:spcPct val="115000"/>
              </a:lnSpc>
              <a:spcBef>
                <a:spcPts val="0"/>
              </a:spcBef>
              <a:buSzPts val="3600"/>
              <a:buChar char="●"/>
            </a:pPr>
            <a:r>
              <a:rPr lang="en" sz="3600"/>
              <a:t>supports the grassroots tech community of Oklahoma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Techlahoma.org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meetup.com/pro/Techlahoma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twitter.com/Techlahoma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donate.techlahoma.org/membership</a:t>
            </a:r>
            <a:r>
              <a:rPr lang="e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StarSpace46.com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starspace46.com/calendar-1</a:t>
            </a:r>
            <a:r>
              <a:rPr lang="en"/>
              <a:t>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twitter.com/StarSpace46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Community membership $40/month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Twitch.tv/Techlahoma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Live streaming at StarSpace46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Subscribe with Amazon Prime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Techlahoma gets a small donation from Amazon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Slack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techlahoma.org/spaces</a:t>
            </a:r>
            <a:r>
              <a:rPr lang="en"/>
              <a:t>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#okc-sharp channel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(16:9)</PresentationFormat>
  <Paragraphs>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Roboto</vt:lpstr>
      <vt:lpstr>Geometric</vt:lpstr>
      <vt:lpstr>Wi-Fi:  Starspace 46 guest  Password:  Techlahoma</vt:lpstr>
      <vt:lpstr>OKC#</vt:lpstr>
      <vt:lpstr>Thanks for joining us today!  We're here thanks to volunteers, speakers, and Techlahoma.</vt:lpstr>
      <vt:lpstr>What is Techlahoma?</vt:lpstr>
      <vt:lpstr>Techlahoma.org</vt:lpstr>
      <vt:lpstr>PowerPoint Presentation</vt:lpstr>
      <vt:lpstr>StarSpace46.com</vt:lpstr>
      <vt:lpstr>Twitch.tv/Techlahoma</vt:lpstr>
      <vt:lpstr>Slack</vt:lpstr>
      <vt:lpstr>OKC Java</vt:lpstr>
      <vt:lpstr>OKC Python</vt:lpstr>
      <vt:lpstr>OKC Ruby</vt:lpstr>
      <vt:lpstr>OKC Open Source Hardware</vt:lpstr>
      <vt:lpstr>Free Code Camp OKC</vt:lpstr>
      <vt:lpstr>OKC SQL</vt:lpstr>
      <vt:lpstr>OKC JavaScript</vt:lpstr>
      <vt:lpstr>CocoaHeads OKC</vt:lpstr>
      <vt:lpstr>DevOps OKC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Wi-Fi:  Starspace 46 guest  Password:  Techlahoma</dc:title>
  <cp:lastModifiedBy>Kimberly C</cp:lastModifiedBy>
  <cp:revision>1</cp:revision>
  <dcterms:modified xsi:type="dcterms:W3CDTF">2018-01-03T22:14:52Z</dcterms:modified>
</cp:coreProperties>
</file>