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" panose="020B0604020202020204" charset="0"/>
      <p:regular r:id="rId17"/>
      <p:bold r:id="rId18"/>
      <p:italic r:id="rId19"/>
      <p:boldItalic r:id="rId20"/>
    </p:embeddedFont>
    <p:embeddedFont>
      <p:font typeface="Roboto Slab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510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234421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48260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okcsq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okc-j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cocoaheads-ok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devopsokc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freecodecampokc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free.code.camp.oklahoma.cit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twitter.com/FreeCodeCampOKC" TargetMode="External"/><Relationship Id="rId5" Type="http://schemas.openxmlformats.org/officeDocument/2006/relationships/hyperlink" Target="http://www.meetup.com/FreeCodeCampOKC" TargetMode="External"/><Relationship Id="rId4" Type="http://schemas.openxmlformats.org/officeDocument/2006/relationships/hyperlink" Target="https://www.linkedin.com/groups/1208666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pro/Techlahom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nate.techlahoma.org/membership" TargetMode="External"/><Relationship Id="rId4" Type="http://schemas.openxmlformats.org/officeDocument/2006/relationships/hyperlink" Target="http://www.twitter.com/Techlahom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rspace46.com/calendar-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twitter.com/StarSpace46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ccokc.com/slack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Wi-Fi: </a:t>
            </a:r>
            <a:endParaRPr sz="4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Starspace 46 guest</a:t>
            </a:r>
            <a:endParaRPr sz="4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Password: </a:t>
            </a:r>
            <a:endParaRPr sz="4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Techlahoma</a:t>
            </a:r>
            <a:endParaRPr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OKC SQL</a:t>
            </a:r>
            <a:endParaRPr sz="4800"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Monday 1/15</a:t>
            </a:r>
            <a:endParaRPr sz="4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0"/>
              <a:t>6:00 - 8:00 pm</a:t>
            </a:r>
            <a:endParaRPr sz="4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0"/>
              <a:t>Where Do I Start? Training, Sandboxes, and Education</a:t>
            </a:r>
            <a:endParaRPr sz="4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3"/>
              </a:rPr>
              <a:t>meetup.com/okcsql</a:t>
            </a:r>
            <a:r>
              <a:rPr lang="en" sz="4000"/>
              <a:t> 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OKC JavaScript</a:t>
            </a:r>
            <a:endParaRPr sz="4800"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Tuesday 1/16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0"/>
              <a:t>11:30 - 12:30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0"/>
              <a:t>GraphQL from the Ground Up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3"/>
              </a:rPr>
              <a:t>meetup.com/okc-js</a:t>
            </a:r>
            <a:r>
              <a:rPr lang="en" sz="4000"/>
              <a:t> 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CocoaHeads </a:t>
            </a:r>
            <a:r>
              <a:rPr lang="en" sz="4800"/>
              <a:t>OKC</a:t>
            </a:r>
            <a:endParaRPr sz="4800"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Thursday 1/18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0"/>
              <a:t>11:30 - 12:30</a:t>
            </a:r>
            <a:endParaRPr sz="4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0"/>
              <a:t>Wrasslin’ Complexity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0" u="sng">
                <a:solidFill>
                  <a:schemeClr val="hlink"/>
                </a:solidFill>
                <a:hlinkClick r:id="rId3"/>
              </a:rPr>
              <a:t>meetup.com/cocoaheads-okc</a:t>
            </a:r>
            <a:r>
              <a:rPr lang="en" sz="4000"/>
              <a:t> 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DevOps OKC</a:t>
            </a:r>
            <a:endParaRPr sz="4800"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Friday 1/19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0"/>
              <a:t>11:30 - 12:30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0"/>
              <a:t>Lightning Talks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3"/>
              </a:rPr>
              <a:t>meetup.com/devopsokc</a:t>
            </a:r>
            <a:r>
              <a:rPr lang="en" sz="4000"/>
              <a:t> 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Free Code Camp OKC</a:t>
            </a:r>
            <a:endParaRPr sz="4800"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Sunday 1/21</a:t>
            </a:r>
            <a:endParaRPr sz="40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0" dirty="0"/>
              <a:t>2:00 - 3:00 pm</a:t>
            </a:r>
            <a:endParaRPr sz="400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0" dirty="0"/>
              <a:t>Intro to </a:t>
            </a:r>
            <a:r>
              <a:rPr lang="en" sz="4000" dirty="0" smtClean="0"/>
              <a:t>Express (Speaker Needed)</a:t>
            </a:r>
            <a:endParaRPr sz="4000"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000" u="sng" dirty="0">
                <a:solidFill>
                  <a:schemeClr val="hlink"/>
                </a:solidFill>
                <a:hlinkClick r:id="rId3"/>
              </a:rPr>
              <a:t>meetup.com/freecodecampokc</a:t>
            </a:r>
            <a:r>
              <a:rPr lang="en" sz="4000" dirty="0"/>
              <a:t> </a:t>
            </a:r>
            <a:endParaRPr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FreeCodeCampOKC.com</a:t>
            </a:r>
            <a:endParaRPr sz="400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44500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" sz="3400" u="sng">
                <a:solidFill>
                  <a:schemeClr val="hlink"/>
                </a:solidFill>
                <a:hlinkClick r:id="rId3"/>
              </a:rPr>
              <a:t>facebook.com/groups/free.code.camp.oklahoma.city</a:t>
            </a:r>
            <a:r>
              <a:rPr lang="en" sz="3400"/>
              <a:t> </a:t>
            </a:r>
            <a:endParaRPr sz="3400"/>
          </a:p>
          <a:p>
            <a:pPr marL="457200" lvl="0" indent="-444500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" sz="3400" u="sng">
                <a:solidFill>
                  <a:schemeClr val="accent5"/>
                </a:solidFill>
                <a:hlinkClick r:id="rId4"/>
              </a:rPr>
              <a:t>linkedin.com/groups/12086660</a:t>
            </a:r>
            <a:r>
              <a:rPr lang="en" sz="3400"/>
              <a:t> </a:t>
            </a:r>
            <a:endParaRPr sz="3400"/>
          </a:p>
          <a:p>
            <a:pPr marL="457200" lvl="0" indent="-444500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" sz="3400" u="sng">
                <a:solidFill>
                  <a:schemeClr val="hlink"/>
                </a:solidFill>
                <a:hlinkClick r:id="rId5"/>
              </a:rPr>
              <a:t>meetup.com/FreeCodeCampOKC</a:t>
            </a:r>
            <a:endParaRPr sz="3400"/>
          </a:p>
          <a:p>
            <a:pPr marL="457200" lvl="0" indent="-444500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" sz="3400" u="sng">
                <a:solidFill>
                  <a:schemeClr val="hlink"/>
                </a:solidFill>
                <a:hlinkClick r:id="rId6"/>
              </a:rPr>
              <a:t>twitter.com/FreeCodeCampOKC</a:t>
            </a:r>
            <a:endParaRPr sz="3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Thanks for joining us today! We're here thanks to volunteers, speakers, and Techlahoma.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What is Techlahoma?</a:t>
            </a:r>
            <a:endParaRPr sz="4800" b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non-profit volunteer-run organization</a:t>
            </a:r>
            <a:endParaRPr sz="3600"/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hosts 33 groups and 2 conferences</a:t>
            </a:r>
            <a:endParaRPr sz="3600"/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sponsors free local events</a:t>
            </a:r>
            <a:endParaRPr sz="3600"/>
          </a:p>
          <a:p>
            <a: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supports the grassroots tech community of Oklahoma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Techlahoma.org</a:t>
            </a: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meetup.com/pro/Techlahoma</a:t>
            </a:r>
            <a:r>
              <a:rPr lang="en" sz="3600"/>
              <a:t> </a:t>
            </a:r>
            <a:endParaRPr sz="36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 u="sng">
                <a:solidFill>
                  <a:schemeClr val="hlink"/>
                </a:solidFill>
                <a:hlinkClick r:id="rId4"/>
              </a:rPr>
              <a:t>twitter.com/Techlahoma</a:t>
            </a:r>
            <a:r>
              <a:rPr lang="en" sz="3600"/>
              <a:t> </a:t>
            </a:r>
            <a:endParaRPr sz="36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 u="sng">
                <a:solidFill>
                  <a:schemeClr val="hlink"/>
                </a:solidFill>
                <a:hlinkClick r:id="rId5"/>
              </a:rPr>
              <a:t>donate.techlahoma.org/membership</a:t>
            </a:r>
            <a:r>
              <a:rPr lang="en" sz="3600"/>
              <a:t> 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StarSpace46.com</a:t>
            </a: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starspace46.com/calendar-1</a:t>
            </a:r>
            <a:r>
              <a:rPr lang="en"/>
              <a:t>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twitter.com/StarSpace46</a:t>
            </a:r>
            <a:r>
              <a:rPr lang="en"/>
              <a:t>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Community membership $40/month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Twitch.tv/Techlahoma</a:t>
            </a: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streaming at StarSpace46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Subscribe with Amazon Prime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Techlahoma gets a small donation from Amazon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Slack</a:t>
            </a: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fccokc.com/slack</a:t>
            </a:r>
            <a:r>
              <a:rPr lang="en"/>
              <a:t>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Channels for #freecodecamp, #jobs, #javascript, #design, and over 150 other topics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174</Words>
  <Application>Microsoft Office PowerPoint</Application>
  <PresentationFormat>On-screen Show (16:9)</PresentationFormat>
  <Paragraphs>56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Roboto</vt:lpstr>
      <vt:lpstr>Roboto Slab</vt:lpstr>
      <vt:lpstr>Marina</vt:lpstr>
      <vt:lpstr>Wi-Fi:  Starspace 46 guest  Password:  Techlahoma</vt:lpstr>
      <vt:lpstr>FreeCodeCampOKC.com</vt:lpstr>
      <vt:lpstr>Thanks for joining us today! We're here thanks to volunteers, speakers, and Techlahoma.</vt:lpstr>
      <vt:lpstr>What is Techlahoma?</vt:lpstr>
      <vt:lpstr>Techlahoma.org</vt:lpstr>
      <vt:lpstr>PowerPoint Presentation</vt:lpstr>
      <vt:lpstr>StarSpace46.com</vt:lpstr>
      <vt:lpstr>Twitch.tv/Techlahoma</vt:lpstr>
      <vt:lpstr>Slack</vt:lpstr>
      <vt:lpstr>OKC SQL</vt:lpstr>
      <vt:lpstr>OKC JavaScript</vt:lpstr>
      <vt:lpstr>CocoaHeads OKC</vt:lpstr>
      <vt:lpstr>DevOps OKC</vt:lpstr>
      <vt:lpstr>Free Code Camp OKC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Wi-Fi:  Starspace 46 guest  Password:  Techlahoma</dc:title>
  <cp:lastModifiedBy>Kimberly C</cp:lastModifiedBy>
  <cp:revision>2</cp:revision>
  <dcterms:modified xsi:type="dcterms:W3CDTF">2018-01-14T16:21:05Z</dcterms:modified>
</cp:coreProperties>
</file>