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6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2744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echlahoma-found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lugnu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u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coaheads-okc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devopsok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sq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wordpress-users-gro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hecodesok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refresh-ok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Big-Data-in-Oklahoma-Cit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lahoma-Game-Developer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analytic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with Maegan Womble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2/5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Alexa SDK using Amazon and Azure with Gary Carr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 Hack Night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Bring Your Own Project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meetup.com/techlahoma-foundation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Ruby</a:t>
            </a:r>
            <a:endParaRPr sz="480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www.meetup.com/okc-ruby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LUGnuts</a:t>
            </a:r>
            <a:endParaRPr sz="480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7:00 - 9:00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</a:t>
            </a:r>
            <a:r>
              <a:rPr lang="en" u="sng">
                <a:solidFill>
                  <a:schemeClr val="hlink"/>
                </a:solidFill>
                <a:hlinkClick r:id="rId3"/>
              </a:rPr>
              <a:t>lugnuts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Open Source Hardware</a:t>
            </a:r>
            <a:endParaRPr sz="480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2/10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2:00 - 4:00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</a:t>
            </a:r>
            <a:r>
              <a:rPr lang="en" u="sng">
                <a:solidFill>
                  <a:schemeClr val="hlink"/>
                </a:solidFill>
                <a:hlinkClick r:id="rId3"/>
              </a:rPr>
              <a:t>okc-osh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Routing with Patrick Hartley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</a:t>
            </a:r>
            <a:endParaRPr sz="4800"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2/13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11:30 - 12:45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</a:t>
            </a:r>
            <a:r>
              <a:rPr lang="en" u="sng">
                <a:solidFill>
                  <a:schemeClr val="hlink"/>
                </a:solidFill>
                <a:hlinkClick r:id="rId3"/>
              </a:rPr>
              <a:t>jug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 sz="480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2/14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Learning with Scikit-Learn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Thursday 2/15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11:30 - 12:30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 smtClean="0"/>
              <a:t>SiriKit</a:t>
            </a:r>
            <a:r>
              <a:rPr lang="en-US" dirty="0" smtClean="0"/>
              <a:t> with Tyler Jones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www.meetup.com/cocoaheads-okc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2/16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SaltStack with Floyd May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Angular with Jeff Maxwell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 sz="480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2/19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Becoming a Public Speaker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Pong in Native JS with Aaron Krauss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Babylon.js with Jesse Harlin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WordPress</a:t>
            </a:r>
            <a:endParaRPr sz="480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Thursday 2/22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11:30 - 1:00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Website Tracking with Stephen B</a:t>
            </a:r>
            <a:r>
              <a:rPr lang="en"/>
              <a:t>ell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www.meetup.com/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okc-wordpress-users-group</a:t>
            </a: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1:00 - 2:00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2:30 - 4:30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SQL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Functional Programming</a:t>
            </a:r>
            <a:endParaRPr sz="4800"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2/27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 sz="480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Study in User Experience with Luke Crouch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www.meetup.com/refresh-okc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and Data Science in OKC</a:t>
            </a:r>
            <a:endParaRPr sz="480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3/1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11:30 - 1:00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Apache NiFi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www.meetup.com/big-data-in-oklahoma-city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 b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non-profit volunteer-run organization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hosts 33 groups and 2 conferences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sponsors free local events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supports the grassroots tech community of Oklahoma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Thursday </a:t>
            </a:r>
            <a:r>
              <a:rPr lang="en" dirty="0" smtClean="0"/>
              <a:t>3/1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7:00 - 8:00 pm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/>
              <a:t>Topic to be Announced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www.meetup.com/oklahoma-game-developers</a:t>
            </a:r>
            <a:r>
              <a:rPr lang="en" u="sng" dirty="0"/>
              <a:t> </a:t>
            </a:r>
            <a:endParaRPr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3/4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Resume 101: Tips &amp; Tricks with Tara Hadji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3/5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Analytics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3/5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6:30 - 8:00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Meeting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www.meetup.com/okc-analytics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donate.techlahoma.org/membership</a:t>
            </a:r>
            <a:endParaRPr sz="40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like this meetup and what we do here, please consider becoming a Techlahoma member.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Funding allows Techlahoma to help user groups like this around the state and host 2 great conferences.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200OK.us</a:t>
            </a:r>
            <a:endParaRPr b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annual 200OK conference is on May 18th.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 for sponsors AND call for papers are open.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your company wants to advertise at 200OK and support Techlahoma, go to 200ok.us and click Sponsors to get more 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Center is donated by StarSpace46.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like them and want them to stick around, get a $40 community membership.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www.starspace46.com/calendar-1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for #design, #javascript, #jobs, and over 150 other topics!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www.techlahoma.org/spaces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530</Words>
  <Application>Microsoft Office PowerPoint</Application>
  <PresentationFormat>On-screen Show (16:9)</PresentationFormat>
  <Paragraphs>152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Roboto</vt:lpstr>
      <vt:lpstr>Geometric</vt:lpstr>
      <vt:lpstr>Wi-Fi:  Starspace 46 guest  Password:  Techlahoma</vt:lpstr>
      <vt:lpstr>Thanks for joining us today!  We're here thanks to volunteers, speakers, and Techlahoma.</vt:lpstr>
      <vt:lpstr>Techlahoma.org</vt:lpstr>
      <vt:lpstr>donate.techlahoma.org/membership</vt:lpstr>
      <vt:lpstr>PowerPoint Presentation</vt:lpstr>
      <vt:lpstr>200OK.us</vt:lpstr>
      <vt:lpstr>StarSpace46.com</vt:lpstr>
      <vt:lpstr>Twitch.tv/Techlahoma</vt:lpstr>
      <vt:lpstr>Slack</vt:lpstr>
      <vt:lpstr>Free Code Camp OKC</vt:lpstr>
      <vt:lpstr>OKC#</vt:lpstr>
      <vt:lpstr>Techlahoma Hack Night</vt:lpstr>
      <vt:lpstr>OKC Ruby</vt:lpstr>
      <vt:lpstr>OKC LUGnuts</vt:lpstr>
      <vt:lpstr>OKC Open Source Hardware</vt:lpstr>
      <vt:lpstr>Free Code Camp OKC</vt:lpstr>
      <vt:lpstr>OKC Java</vt:lpstr>
      <vt:lpstr>OKC Python</vt:lpstr>
      <vt:lpstr>CocoaHeads OKC</vt:lpstr>
      <vt:lpstr>DevOps OKC</vt:lpstr>
      <vt:lpstr>Free Code Camp OKC</vt:lpstr>
      <vt:lpstr>OKC SQL</vt:lpstr>
      <vt:lpstr>OKC JavaScript</vt:lpstr>
      <vt:lpstr>OKC WordPress</vt:lpstr>
      <vt:lpstr>Free Code Camp OKC</vt:lpstr>
      <vt:lpstr>SheCodes OKC</vt:lpstr>
      <vt:lpstr>OKC Functional Programming</vt:lpstr>
      <vt:lpstr>Refresh OKC</vt:lpstr>
      <vt:lpstr>Big Data and Data Science in OKC</vt:lpstr>
      <vt:lpstr>OK Game Developers</vt:lpstr>
      <vt:lpstr>Free Code Camp OKC</vt:lpstr>
      <vt:lpstr>OKC#</vt:lpstr>
      <vt:lpstr>OKC Analytics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3</cp:revision>
  <dcterms:modified xsi:type="dcterms:W3CDTF">2018-02-02T00:47:47Z</dcterms:modified>
</cp:coreProperties>
</file>