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Lato" panose="020B0604020202020204" charset="0"/>
      <p:regular r:id="rId21"/>
      <p:bold r:id="rId22"/>
      <p:italic r:id="rId23"/>
      <p:boldItalic r:id="rId24"/>
    </p:embeddedFont>
    <p:embeddedFont>
      <p:font typeface="Playfair Display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2" autoAdjust="0"/>
    <p:restoredTop sz="94660"/>
  </p:normalViewPr>
  <p:slideViewPr>
    <p:cSldViewPr>
      <p:cViewPr>
        <p:scale>
          <a:sx n="85" d="100"/>
          <a:sy n="85" d="100"/>
        </p:scale>
        <p:origin x="-462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79819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8260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OKC-WordPress-Users-Grou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freecodecampok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shecodesok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F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Refresh-OKC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Big-Data-in-Oklahoma-City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Oklahoma-Game-Developer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OKC-Shar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techlahoma-foundation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pro/Techlahom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nate.techlahoma.org/membership" TargetMode="External"/><Relationship Id="rId4" Type="http://schemas.openxmlformats.org/officeDocument/2006/relationships/hyperlink" Target="http://www.twitter.com/Techlahom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rspace46.com/calendar-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twitter.com/StarSpace46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lahoma.org/spac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freecodecampok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Wi-Fi: </a:t>
            </a:r>
            <a:endParaRPr sz="4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Starspace 46 guest</a:t>
            </a:r>
            <a:endParaRPr sz="4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Password: </a:t>
            </a:r>
            <a:endParaRPr sz="4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Techlahoma</a:t>
            </a:r>
            <a:endParaRPr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WordPress OKC</a:t>
            </a:r>
            <a:endParaRPr sz="480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68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Thursday 1/25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11:30 - 1:00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BackupBuddy Demo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www.meetup.com/OKC-WordPress-Users-Group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Code Camp OKC</a:t>
            </a:r>
            <a:endParaRPr sz="4800"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Sunday 1/28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1:00 - 2:00 pm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 smtClean="0"/>
              <a:t>Getting Started on a Project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www.meetup.com/freecodecampokc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SheCodes OKC</a:t>
            </a:r>
            <a:endParaRPr sz="4800"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 1/28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2:30 - 4:30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Lightning Talks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www.meetup.com/shecodesokc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OKC Functional Programming</a:t>
            </a:r>
            <a:endParaRPr sz="4600"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Tuesday 1/30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Servant: A Type-level DSL for Web API Specification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www.meetup.com/OKC-FP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Refresh OKC</a:t>
            </a:r>
            <a:endParaRPr sz="480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Wednesday 1/31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Tommy’s Talks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www.meetup.com/Refresh-OKC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in OKC</a:t>
            </a:r>
            <a:endParaRPr sz="4800"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Thursday 2/1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11:30 - 1:00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Pipelines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800" u="sng">
                <a:solidFill>
                  <a:schemeClr val="hlink"/>
                </a:solidFill>
                <a:hlinkClick r:id="rId3"/>
              </a:rPr>
              <a:t>meetup.com/big-data-in-oklahoma-city</a:t>
            </a:r>
            <a:endParaRPr sz="3800" u="sn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 Game Developers</a:t>
            </a:r>
            <a:endParaRPr sz="4800"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Thursday 2/1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7:00 - 8:00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Lightning Talks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meetup.com/oklahoma-game-developers</a:t>
            </a:r>
            <a:r>
              <a:rPr lang="en" sz="3600" u="sng"/>
              <a:t> </a:t>
            </a:r>
            <a:endParaRPr sz="3600" u="sn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OKC#</a:t>
            </a:r>
            <a:endParaRPr sz="4800"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Monday 2/5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lvl="0" indent="0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Alexa SDK using Amazon and Azure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www.meetup.com/OKC-Sharp</a:t>
            </a:r>
            <a:r>
              <a:rPr lang="en" u="sng"/>
              <a:t> </a:t>
            </a:r>
            <a:endParaRPr u="sn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Techlahoma Hack Night</a:t>
            </a:r>
            <a:endParaRPr sz="4800"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Tuesday 2/6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6:00 - 8:00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meetup.com/techlahoma-foundation</a:t>
            </a:r>
            <a:r>
              <a:rPr lang="en" u="sng"/>
              <a:t> </a:t>
            </a:r>
            <a:endParaRPr u="sn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Thanks for joining us today! </a:t>
            </a:r>
            <a:endParaRPr sz="4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We're here thanks to volunteers, speakers, and Techlahoma.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What is Techlahoma?</a:t>
            </a:r>
            <a:endParaRPr sz="4800" b="0"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non-profit volunteer-run organization</a:t>
            </a:r>
            <a:endParaRPr sz="3600"/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hosts 33 groups and 2 conferences</a:t>
            </a:r>
            <a:endParaRPr sz="3600"/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sponsors free local events</a:t>
            </a:r>
            <a:endParaRPr sz="3600"/>
          </a:p>
          <a:p>
            <a: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supports the grassroots tech community of Oklahoma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Techlahoma.org</a:t>
            </a: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3"/>
              </a:rPr>
              <a:t>meetup.com/pro/Techlahoma</a:t>
            </a:r>
            <a:r>
              <a:rPr lang="en" sz="4000"/>
              <a:t> </a:t>
            </a:r>
            <a:endParaRPr sz="4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4"/>
              </a:rPr>
              <a:t>twitter.com/Techlahoma</a:t>
            </a:r>
            <a:r>
              <a:rPr lang="en" sz="4000"/>
              <a:t> </a:t>
            </a:r>
            <a:endParaRPr sz="40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5"/>
              </a:rPr>
              <a:t>donate.techlahoma.org/membership</a:t>
            </a:r>
            <a:r>
              <a:rPr lang="en" sz="4000"/>
              <a:t> 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StarSpace46.com</a:t>
            </a: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starspace46.com/calendar-1</a:t>
            </a:r>
            <a:r>
              <a:rPr lang="en"/>
              <a:t>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twitter.com/StarSpace46</a:t>
            </a:r>
            <a:r>
              <a:rPr lang="en"/>
              <a:t>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Community membership $40/month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Twitch.tv/Techlahoma</a:t>
            </a: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streaming at StarSpace46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Subscribe with Amazon Prime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Techlahoma gets a small donation from Amazon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Slack</a:t>
            </a: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techlahoma.org/spaces</a:t>
            </a:r>
            <a:r>
              <a:rPr lang="en" dirty="0"/>
              <a:t> 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Channels for </a:t>
            </a:r>
            <a:r>
              <a:rPr lang="en" dirty="0" smtClean="0"/>
              <a:t>#devops, #jobs, and over 150 other topics</a:t>
            </a:r>
            <a:r>
              <a:rPr lang="en" dirty="0"/>
              <a:t>!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Code Camp OKC</a:t>
            </a:r>
            <a:endParaRPr sz="4800"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 1/21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2:00 - 3:00 pm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Intro to Single-Page Applications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www.meetup.com/freecodecampokc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220</Words>
  <Application>Microsoft Office PowerPoint</Application>
  <PresentationFormat>On-screen Show (16:9)</PresentationFormat>
  <Paragraphs>76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Lato</vt:lpstr>
      <vt:lpstr>Playfair Display</vt:lpstr>
      <vt:lpstr>Coral</vt:lpstr>
      <vt:lpstr>Wi-Fi:  Starspace 46 guest  Password:  Techlahoma</vt:lpstr>
      <vt:lpstr>Thanks for joining us today!  We're here thanks to volunteers, speakers, and Techlahoma.</vt:lpstr>
      <vt:lpstr>What is Techlahoma?</vt:lpstr>
      <vt:lpstr>Techlahoma.org</vt:lpstr>
      <vt:lpstr>PowerPoint Presentation</vt:lpstr>
      <vt:lpstr>StarSpace46.com</vt:lpstr>
      <vt:lpstr>Twitch.tv/Techlahoma</vt:lpstr>
      <vt:lpstr>Slack</vt:lpstr>
      <vt:lpstr>Free Code Camp OKC</vt:lpstr>
      <vt:lpstr>WordPress OKC</vt:lpstr>
      <vt:lpstr>Free Code Camp OKC</vt:lpstr>
      <vt:lpstr>SheCodes OKC</vt:lpstr>
      <vt:lpstr>OKC Functional Programming</vt:lpstr>
      <vt:lpstr>Refresh OKC</vt:lpstr>
      <vt:lpstr>Big Data in OKC</vt:lpstr>
      <vt:lpstr>OK Game Developers</vt:lpstr>
      <vt:lpstr>OKC#</vt:lpstr>
      <vt:lpstr>Techlahoma Hack Night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Wi-Fi:  Starspace 46 guest  Password:  Techlahoma</dc:title>
  <cp:lastModifiedBy>Kimberly C</cp:lastModifiedBy>
  <cp:revision>3</cp:revision>
  <dcterms:modified xsi:type="dcterms:W3CDTF">2018-01-19T17:26:11Z</dcterms:modified>
</cp:coreProperties>
</file>